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92" r:id="rId2"/>
  </p:sldMasterIdLst>
  <p:notesMasterIdLst>
    <p:notesMasterId r:id="rId23"/>
  </p:notesMasterIdLst>
  <p:handoutMasterIdLst>
    <p:handoutMasterId r:id="rId24"/>
  </p:handoutMasterIdLst>
  <p:sldIdLst>
    <p:sldId id="289" r:id="rId3"/>
    <p:sldId id="318" r:id="rId4"/>
    <p:sldId id="319" r:id="rId5"/>
    <p:sldId id="316" r:id="rId6"/>
    <p:sldId id="317" r:id="rId7"/>
    <p:sldId id="328" r:id="rId8"/>
    <p:sldId id="447" r:id="rId9"/>
    <p:sldId id="463" r:id="rId10"/>
    <p:sldId id="464" r:id="rId11"/>
    <p:sldId id="466" r:id="rId12"/>
    <p:sldId id="468" r:id="rId13"/>
    <p:sldId id="471" r:id="rId14"/>
    <p:sldId id="467" r:id="rId15"/>
    <p:sldId id="470" r:id="rId16"/>
    <p:sldId id="327" r:id="rId17"/>
    <p:sldId id="320" r:id="rId18"/>
    <p:sldId id="321" r:id="rId19"/>
    <p:sldId id="331" r:id="rId20"/>
    <p:sldId id="332" r:id="rId21"/>
    <p:sldId id="32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2C"/>
    <a:srgbClr val="00205B"/>
    <a:srgbClr val="DC4405"/>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3581F8-9E96-076B-31CF-F4A2E6F6DCFF}" v="51" dt="2021-02-01T22:20:47.079"/>
    <p1510:client id="{C5B9B02B-B2B3-4839-9B76-116B1DB0A27F}" v="17" dt="2021-02-01T23:01:50.194"/>
  </p1510:revLst>
</p1510:revInfo>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166"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A8B2C1-AE57-974A-AE83-BC49752A00A4}" type="doc">
      <dgm:prSet loTypeId="urn:microsoft.com/office/officeart/2005/8/layout/target3" loCatId="" qsTypeId="urn:microsoft.com/office/officeart/2005/8/quickstyle/3d3" qsCatId="3D" csTypeId="urn:microsoft.com/office/officeart/2005/8/colors/accent5_3" csCatId="accent5" phldr="1"/>
      <dgm:spPr/>
      <dgm:t>
        <a:bodyPr/>
        <a:lstStyle/>
        <a:p>
          <a:endParaRPr lang="en-US"/>
        </a:p>
      </dgm:t>
    </dgm:pt>
    <dgm:pt modelId="{9E8D046E-5C2F-0A44-9BB4-DF97BE45FD80}">
      <dgm:prSet/>
      <dgm:spPr>
        <a:solidFill>
          <a:schemeClr val="tx2">
            <a:lumMod val="25000"/>
            <a:lumOff val="75000"/>
            <a:alpha val="90000"/>
          </a:schemeClr>
        </a:solidFill>
      </dgm:spPr>
      <dgm:t>
        <a:bodyPr/>
        <a:lstStyle/>
        <a:p>
          <a:r>
            <a:rPr lang="en-US" b="1"/>
            <a:t>Racial Equity and Justice</a:t>
          </a:r>
        </a:p>
      </dgm:t>
    </dgm:pt>
    <dgm:pt modelId="{89B205C9-33BE-8346-B9D1-726F9C995A6A}" type="parTrans" cxnId="{893A6591-3BD4-914C-A6EC-9F50F947BDAD}">
      <dgm:prSet/>
      <dgm:spPr/>
      <dgm:t>
        <a:bodyPr/>
        <a:lstStyle/>
        <a:p>
          <a:endParaRPr lang="en-US"/>
        </a:p>
      </dgm:t>
    </dgm:pt>
    <dgm:pt modelId="{266E019D-7ECD-1144-BE61-387D717ECF70}" type="sibTrans" cxnId="{893A6591-3BD4-914C-A6EC-9F50F947BDAD}">
      <dgm:prSet/>
      <dgm:spPr/>
      <dgm:t>
        <a:bodyPr/>
        <a:lstStyle/>
        <a:p>
          <a:endParaRPr lang="en-US"/>
        </a:p>
      </dgm:t>
    </dgm:pt>
    <dgm:pt modelId="{65A689DD-AB6A-FD45-8700-9E15B935080D}">
      <dgm:prSet/>
      <dgm:spPr/>
      <dgm:t>
        <a:bodyPr/>
        <a:lstStyle/>
        <a:p>
          <a:r>
            <a:rPr lang="en-US"/>
            <a:t>An urgent challenge and an opportunity</a:t>
          </a:r>
        </a:p>
      </dgm:t>
    </dgm:pt>
    <dgm:pt modelId="{3F0FFA1A-84B2-E74F-8543-8CA4AFF00C52}" type="parTrans" cxnId="{3A939451-3E2B-334D-8E0E-18E32FDD9FAA}">
      <dgm:prSet/>
      <dgm:spPr/>
      <dgm:t>
        <a:bodyPr/>
        <a:lstStyle/>
        <a:p>
          <a:endParaRPr lang="en-US"/>
        </a:p>
      </dgm:t>
    </dgm:pt>
    <dgm:pt modelId="{2DC3B6A4-E47B-B24D-86BC-C7A5C570A2E4}" type="sibTrans" cxnId="{3A939451-3E2B-334D-8E0E-18E32FDD9FAA}">
      <dgm:prSet/>
      <dgm:spPr/>
      <dgm:t>
        <a:bodyPr/>
        <a:lstStyle/>
        <a:p>
          <a:endParaRPr lang="en-US"/>
        </a:p>
      </dgm:t>
    </dgm:pt>
    <dgm:pt modelId="{64D77568-284C-DC40-A584-04810EBD0B33}">
      <dgm:prSet/>
      <dgm:spPr>
        <a:solidFill>
          <a:schemeClr val="accent3">
            <a:lumMod val="40000"/>
            <a:lumOff val="60000"/>
            <a:alpha val="90000"/>
          </a:schemeClr>
        </a:solidFill>
      </dgm:spPr>
      <dgm:t>
        <a:bodyPr/>
        <a:lstStyle/>
        <a:p>
          <a:r>
            <a:rPr lang="en-US" b="1"/>
            <a:t>Evolving best practices in higher education</a:t>
          </a:r>
        </a:p>
      </dgm:t>
    </dgm:pt>
    <dgm:pt modelId="{DAB7C966-6DED-C04C-A199-A4A5A820BF5E}" type="parTrans" cxnId="{2FDA441F-66F2-4B4C-9F4E-4360A7C0BCF0}">
      <dgm:prSet/>
      <dgm:spPr/>
      <dgm:t>
        <a:bodyPr/>
        <a:lstStyle/>
        <a:p>
          <a:endParaRPr lang="en-US"/>
        </a:p>
      </dgm:t>
    </dgm:pt>
    <dgm:pt modelId="{12C8D072-A452-7949-89AC-4D76DE21A09D}" type="sibTrans" cxnId="{2FDA441F-66F2-4B4C-9F4E-4360A7C0BCF0}">
      <dgm:prSet/>
      <dgm:spPr/>
      <dgm:t>
        <a:bodyPr/>
        <a:lstStyle/>
        <a:p>
          <a:endParaRPr lang="en-US"/>
        </a:p>
      </dgm:t>
    </dgm:pt>
    <dgm:pt modelId="{0DDE76B2-5607-8742-89E3-6EC65577FFDB}">
      <dgm:prSet/>
      <dgm:spPr/>
      <dgm:t>
        <a:bodyPr/>
        <a:lstStyle/>
        <a:p>
          <a:r>
            <a:rPr lang="en-US"/>
            <a:t>Inclusive, high-impact pedagogies</a:t>
          </a:r>
        </a:p>
      </dgm:t>
    </dgm:pt>
    <dgm:pt modelId="{197510F8-E4CF-C745-B0A4-72528022A3D4}" type="parTrans" cxnId="{CEB02335-B768-434A-A735-48902EC69117}">
      <dgm:prSet/>
      <dgm:spPr/>
      <dgm:t>
        <a:bodyPr/>
        <a:lstStyle/>
        <a:p>
          <a:endParaRPr lang="en-US"/>
        </a:p>
      </dgm:t>
    </dgm:pt>
    <dgm:pt modelId="{E3665BF6-BD82-E645-B066-57652F79C368}" type="sibTrans" cxnId="{CEB02335-B768-434A-A735-48902EC69117}">
      <dgm:prSet/>
      <dgm:spPr/>
      <dgm:t>
        <a:bodyPr/>
        <a:lstStyle/>
        <a:p>
          <a:endParaRPr lang="en-US"/>
        </a:p>
      </dgm:t>
    </dgm:pt>
    <dgm:pt modelId="{254FB072-1537-E54A-A530-3B062D88BE93}">
      <dgm:prSet/>
      <dgm:spPr/>
      <dgm:t>
        <a:bodyPr/>
        <a:lstStyle/>
        <a:p>
          <a:r>
            <a:rPr lang="en-US"/>
            <a:t>Student development and integrative learning</a:t>
          </a:r>
        </a:p>
      </dgm:t>
    </dgm:pt>
    <dgm:pt modelId="{243BB03F-FC2A-9543-ADE9-936FB3257558}" type="parTrans" cxnId="{9674171E-4050-8744-A8E8-8C9C30C2BA59}">
      <dgm:prSet/>
      <dgm:spPr/>
      <dgm:t>
        <a:bodyPr/>
        <a:lstStyle/>
        <a:p>
          <a:endParaRPr lang="en-US"/>
        </a:p>
      </dgm:t>
    </dgm:pt>
    <dgm:pt modelId="{21DB28C3-894F-B04D-B219-E79C3F223543}" type="sibTrans" cxnId="{9674171E-4050-8744-A8E8-8C9C30C2BA59}">
      <dgm:prSet/>
      <dgm:spPr/>
      <dgm:t>
        <a:bodyPr/>
        <a:lstStyle/>
        <a:p>
          <a:endParaRPr lang="en-US"/>
        </a:p>
      </dgm:t>
    </dgm:pt>
    <dgm:pt modelId="{E3FCE442-EE4E-1447-BD77-0A0071684B08}">
      <dgm:prSet/>
      <dgm:spPr/>
      <dgm:t>
        <a:bodyPr/>
        <a:lstStyle/>
        <a:p>
          <a:r>
            <a:rPr lang="en-US"/>
            <a:t>Understanding of barriers facing </a:t>
          </a:r>
          <a:r>
            <a:rPr lang="en-US">
              <a:solidFill>
                <a:schemeClr val="tx1"/>
              </a:solidFill>
            </a:rPr>
            <a:t>students</a:t>
          </a:r>
        </a:p>
      </dgm:t>
    </dgm:pt>
    <dgm:pt modelId="{7BD8BB52-94A8-DD4F-9037-1BABA118E737}" type="parTrans" cxnId="{C1D6E447-F131-644B-B6CE-D40F3557A456}">
      <dgm:prSet/>
      <dgm:spPr/>
      <dgm:t>
        <a:bodyPr/>
        <a:lstStyle/>
        <a:p>
          <a:endParaRPr lang="en-US"/>
        </a:p>
      </dgm:t>
    </dgm:pt>
    <dgm:pt modelId="{6B9FF8CC-4A0F-8241-82DA-3844123CCFEE}" type="sibTrans" cxnId="{C1D6E447-F131-644B-B6CE-D40F3557A456}">
      <dgm:prSet/>
      <dgm:spPr/>
      <dgm:t>
        <a:bodyPr/>
        <a:lstStyle/>
        <a:p>
          <a:endParaRPr lang="en-US"/>
        </a:p>
      </dgm:t>
    </dgm:pt>
    <dgm:pt modelId="{5BA8EA70-A84C-FA48-9B05-747F7D4B5988}">
      <dgm:prSet/>
      <dgm:spPr/>
      <dgm:t>
        <a:bodyPr/>
        <a:lstStyle/>
        <a:p>
          <a:r>
            <a:rPr lang="en-US"/>
            <a:t>Online education in a pandemic and post-pandemic age</a:t>
          </a:r>
        </a:p>
      </dgm:t>
    </dgm:pt>
    <dgm:pt modelId="{8818A8F9-072E-C740-AA0F-E240D0137C46}" type="parTrans" cxnId="{57261199-1E44-9E45-95C9-E29FE662D0B9}">
      <dgm:prSet/>
      <dgm:spPr/>
      <dgm:t>
        <a:bodyPr/>
        <a:lstStyle/>
        <a:p>
          <a:endParaRPr lang="en-US"/>
        </a:p>
      </dgm:t>
    </dgm:pt>
    <dgm:pt modelId="{80FD3431-1B5F-2741-A178-59A509945ED5}" type="sibTrans" cxnId="{57261199-1E44-9E45-95C9-E29FE662D0B9}">
      <dgm:prSet/>
      <dgm:spPr/>
      <dgm:t>
        <a:bodyPr/>
        <a:lstStyle/>
        <a:p>
          <a:endParaRPr lang="en-US"/>
        </a:p>
      </dgm:t>
    </dgm:pt>
    <dgm:pt modelId="{803823D7-D3CD-3E4B-B0CE-B42E3BDBE48D}">
      <dgm:prSet/>
      <dgm:spPr>
        <a:solidFill>
          <a:schemeClr val="tx2">
            <a:lumMod val="25000"/>
            <a:lumOff val="75000"/>
            <a:alpha val="90000"/>
          </a:schemeClr>
        </a:solidFill>
      </dgm:spPr>
      <dgm:t>
        <a:bodyPr/>
        <a:lstStyle/>
        <a:p>
          <a:r>
            <a:rPr lang="en-US" b="1"/>
            <a:t>New economic context</a:t>
          </a:r>
        </a:p>
      </dgm:t>
    </dgm:pt>
    <dgm:pt modelId="{43276E86-5A04-0B46-B414-0E8484178476}" type="parTrans" cxnId="{834D5F52-9A80-2440-B1E0-04F82173B738}">
      <dgm:prSet/>
      <dgm:spPr/>
      <dgm:t>
        <a:bodyPr/>
        <a:lstStyle/>
        <a:p>
          <a:endParaRPr lang="en-US"/>
        </a:p>
      </dgm:t>
    </dgm:pt>
    <dgm:pt modelId="{42FEF73F-DDA9-DE4C-A8FB-F3B98550EA14}" type="sibTrans" cxnId="{834D5F52-9A80-2440-B1E0-04F82173B738}">
      <dgm:prSet/>
      <dgm:spPr/>
      <dgm:t>
        <a:bodyPr/>
        <a:lstStyle/>
        <a:p>
          <a:endParaRPr lang="en-US"/>
        </a:p>
      </dgm:t>
    </dgm:pt>
    <dgm:pt modelId="{943032A8-6370-664E-8557-160AF0C2A37F}">
      <dgm:prSet/>
      <dgm:spPr/>
      <dgm:t>
        <a:bodyPr/>
        <a:lstStyle/>
        <a:p>
          <a:r>
            <a:rPr lang="en-US"/>
            <a:t>Income inequality and the digital divide</a:t>
          </a:r>
        </a:p>
      </dgm:t>
    </dgm:pt>
    <dgm:pt modelId="{C30F00AD-3251-574F-B580-344A21BE1D3F}" type="parTrans" cxnId="{9B76AE35-93E6-8B46-8ACF-75A1D132C7EA}">
      <dgm:prSet/>
      <dgm:spPr/>
      <dgm:t>
        <a:bodyPr/>
        <a:lstStyle/>
        <a:p>
          <a:endParaRPr lang="en-US"/>
        </a:p>
      </dgm:t>
    </dgm:pt>
    <dgm:pt modelId="{B3C1281A-E97E-5141-99E1-1F0F2E690C44}" type="sibTrans" cxnId="{9B76AE35-93E6-8B46-8ACF-75A1D132C7EA}">
      <dgm:prSet/>
      <dgm:spPr/>
      <dgm:t>
        <a:bodyPr/>
        <a:lstStyle/>
        <a:p>
          <a:endParaRPr lang="en-US"/>
        </a:p>
      </dgm:t>
    </dgm:pt>
    <dgm:pt modelId="{4BC514CA-3D65-B342-B64F-0BB82B90F86E}">
      <dgm:prSet/>
      <dgm:spPr/>
      <dgm:t>
        <a:bodyPr/>
        <a:lstStyle/>
        <a:p>
          <a:r>
            <a:rPr lang="en-US"/>
            <a:t>Cost of higher education and the ROI</a:t>
          </a:r>
        </a:p>
      </dgm:t>
    </dgm:pt>
    <dgm:pt modelId="{5132B782-130F-2A41-9628-4059F4F65692}" type="parTrans" cxnId="{ED50CDA1-6E7C-724F-8AD8-B15E5090E140}">
      <dgm:prSet/>
      <dgm:spPr/>
      <dgm:t>
        <a:bodyPr/>
        <a:lstStyle/>
        <a:p>
          <a:endParaRPr lang="en-US"/>
        </a:p>
      </dgm:t>
    </dgm:pt>
    <dgm:pt modelId="{6B46002E-CEBA-2C43-A127-8D0902928DDB}" type="sibTrans" cxnId="{ED50CDA1-6E7C-724F-8AD8-B15E5090E140}">
      <dgm:prSet/>
      <dgm:spPr/>
      <dgm:t>
        <a:bodyPr/>
        <a:lstStyle/>
        <a:p>
          <a:endParaRPr lang="en-US"/>
        </a:p>
      </dgm:t>
    </dgm:pt>
    <dgm:pt modelId="{222F6C88-90BA-F448-8DB5-4DFBED54450C}">
      <dgm:prSet/>
      <dgm:spPr/>
      <dgm:t>
        <a:bodyPr/>
        <a:lstStyle/>
        <a:p>
          <a:r>
            <a:rPr lang="en-US"/>
            <a:t>Concerns about demographics and enrollment</a:t>
          </a:r>
        </a:p>
      </dgm:t>
    </dgm:pt>
    <dgm:pt modelId="{40AE01EE-5052-264A-9780-F9AA98F439BC}" type="parTrans" cxnId="{F2AD06AE-F19D-A144-98E9-7007BAFA3443}">
      <dgm:prSet/>
      <dgm:spPr/>
      <dgm:t>
        <a:bodyPr/>
        <a:lstStyle/>
        <a:p>
          <a:endParaRPr lang="en-US"/>
        </a:p>
      </dgm:t>
    </dgm:pt>
    <dgm:pt modelId="{F175AC0F-F255-5048-8B16-DAD11E734F6B}" type="sibTrans" cxnId="{F2AD06AE-F19D-A144-98E9-7007BAFA3443}">
      <dgm:prSet/>
      <dgm:spPr/>
      <dgm:t>
        <a:bodyPr/>
        <a:lstStyle/>
        <a:p>
          <a:endParaRPr lang="en-US"/>
        </a:p>
      </dgm:t>
    </dgm:pt>
    <dgm:pt modelId="{821F0392-D97C-9C48-8FE1-06ED3F3F714D}">
      <dgm:prSet/>
      <dgm:spPr>
        <a:solidFill>
          <a:schemeClr val="accent3">
            <a:lumMod val="40000"/>
            <a:lumOff val="60000"/>
            <a:alpha val="90000"/>
          </a:schemeClr>
        </a:solidFill>
      </dgm:spPr>
      <dgm:t>
        <a:bodyPr/>
        <a:lstStyle/>
        <a:p>
          <a:r>
            <a:rPr lang="en-US" b="1"/>
            <a:t>New social context</a:t>
          </a:r>
        </a:p>
      </dgm:t>
    </dgm:pt>
    <dgm:pt modelId="{9E02FABC-581E-9649-AD3F-F6A9EB3FF46B}" type="parTrans" cxnId="{A0B50F96-6096-D043-B1A8-0AEFB88FCA26}">
      <dgm:prSet/>
      <dgm:spPr/>
      <dgm:t>
        <a:bodyPr/>
        <a:lstStyle/>
        <a:p>
          <a:endParaRPr lang="en-US"/>
        </a:p>
      </dgm:t>
    </dgm:pt>
    <dgm:pt modelId="{A56BE67E-8830-DE4D-B575-1A2C6504285D}" type="sibTrans" cxnId="{A0B50F96-6096-D043-B1A8-0AEFB88FCA26}">
      <dgm:prSet/>
      <dgm:spPr/>
      <dgm:t>
        <a:bodyPr/>
        <a:lstStyle/>
        <a:p>
          <a:endParaRPr lang="en-US"/>
        </a:p>
      </dgm:t>
    </dgm:pt>
    <dgm:pt modelId="{116E8D84-7B8B-7641-954E-90B4DDE1D5FD}">
      <dgm:prSet/>
      <dgm:spPr/>
      <dgm:t>
        <a:bodyPr/>
        <a:lstStyle/>
        <a:p>
          <a:r>
            <a:rPr lang="en-US"/>
            <a:t>Increasing diversity of Massachusetts students in every sense of the term but a growing opportunity gap</a:t>
          </a:r>
        </a:p>
      </dgm:t>
    </dgm:pt>
    <dgm:pt modelId="{D7556B82-6FD9-3843-8FE8-BF5B3C821792}" type="parTrans" cxnId="{43535DF9-CF52-1944-A8BB-21581C7F51D0}">
      <dgm:prSet/>
      <dgm:spPr/>
      <dgm:t>
        <a:bodyPr/>
        <a:lstStyle/>
        <a:p>
          <a:endParaRPr lang="en-US"/>
        </a:p>
      </dgm:t>
    </dgm:pt>
    <dgm:pt modelId="{F70AC028-2D9F-8F47-B5F9-7EB51FD9EF67}" type="sibTrans" cxnId="{43535DF9-CF52-1944-A8BB-21581C7F51D0}">
      <dgm:prSet/>
      <dgm:spPr/>
      <dgm:t>
        <a:bodyPr/>
        <a:lstStyle/>
        <a:p>
          <a:endParaRPr lang="en-US"/>
        </a:p>
      </dgm:t>
    </dgm:pt>
    <dgm:pt modelId="{5CF6E23F-8835-E04D-8C6A-66E87887B2A0}" type="pres">
      <dgm:prSet presAssocID="{A8A8B2C1-AE57-974A-AE83-BC49752A00A4}" presName="Name0" presStyleCnt="0">
        <dgm:presLayoutVars>
          <dgm:chMax val="7"/>
          <dgm:dir/>
          <dgm:animLvl val="lvl"/>
          <dgm:resizeHandles val="exact"/>
        </dgm:presLayoutVars>
      </dgm:prSet>
      <dgm:spPr/>
    </dgm:pt>
    <dgm:pt modelId="{4401C1C6-358E-CD40-862D-7DD25ACC7DFA}" type="pres">
      <dgm:prSet presAssocID="{9E8D046E-5C2F-0A44-9BB4-DF97BE45FD80}" presName="circle1" presStyleLbl="node1" presStyleIdx="0" presStyleCnt="4"/>
      <dgm:spPr>
        <a:solidFill>
          <a:srgbClr val="0070C0"/>
        </a:solidFill>
      </dgm:spPr>
    </dgm:pt>
    <dgm:pt modelId="{F7D7E0A5-540F-574D-947E-9C2ABC0C885F}" type="pres">
      <dgm:prSet presAssocID="{9E8D046E-5C2F-0A44-9BB4-DF97BE45FD80}" presName="space" presStyleCnt="0"/>
      <dgm:spPr/>
    </dgm:pt>
    <dgm:pt modelId="{37D7A60D-BA59-E34D-8D32-5DA9ABD11150}" type="pres">
      <dgm:prSet presAssocID="{9E8D046E-5C2F-0A44-9BB4-DF97BE45FD80}" presName="rect1" presStyleLbl="alignAcc1" presStyleIdx="0" presStyleCnt="4"/>
      <dgm:spPr/>
    </dgm:pt>
    <dgm:pt modelId="{DC7CB706-DD24-4045-B5B0-C632907A5F45}" type="pres">
      <dgm:prSet presAssocID="{64D77568-284C-DC40-A584-04810EBD0B33}" presName="vertSpace2" presStyleLbl="node1" presStyleIdx="0" presStyleCnt="4"/>
      <dgm:spPr/>
    </dgm:pt>
    <dgm:pt modelId="{FF94C678-75CD-0B4C-9D2D-3FB74606133A}" type="pres">
      <dgm:prSet presAssocID="{64D77568-284C-DC40-A584-04810EBD0B33}" presName="circle2" presStyleLbl="node1" presStyleIdx="1" presStyleCnt="4"/>
      <dgm:spPr>
        <a:solidFill>
          <a:srgbClr val="FFC000"/>
        </a:solidFill>
      </dgm:spPr>
    </dgm:pt>
    <dgm:pt modelId="{54A83CEA-7759-8C4E-AEE4-40AFAF60082C}" type="pres">
      <dgm:prSet presAssocID="{64D77568-284C-DC40-A584-04810EBD0B33}" presName="rect2" presStyleLbl="alignAcc1" presStyleIdx="1" presStyleCnt="4"/>
      <dgm:spPr/>
    </dgm:pt>
    <dgm:pt modelId="{B0838FAA-E9AF-2F41-8A74-93D7DE55AB0F}" type="pres">
      <dgm:prSet presAssocID="{803823D7-D3CD-3E4B-B0CE-B42E3BDBE48D}" presName="vertSpace3" presStyleLbl="node1" presStyleIdx="1" presStyleCnt="4"/>
      <dgm:spPr/>
    </dgm:pt>
    <dgm:pt modelId="{3DB3DC42-9838-9B4F-A429-B5D295B23328}" type="pres">
      <dgm:prSet presAssocID="{803823D7-D3CD-3E4B-B0CE-B42E3BDBE48D}" presName="circle3" presStyleLbl="node1" presStyleIdx="2" presStyleCnt="4"/>
      <dgm:spPr>
        <a:solidFill>
          <a:srgbClr val="0070C0"/>
        </a:solidFill>
      </dgm:spPr>
    </dgm:pt>
    <dgm:pt modelId="{F79C267C-466D-F148-AF32-7F71B25E9B2D}" type="pres">
      <dgm:prSet presAssocID="{803823D7-D3CD-3E4B-B0CE-B42E3BDBE48D}" presName="rect3" presStyleLbl="alignAcc1" presStyleIdx="2" presStyleCnt="4"/>
      <dgm:spPr/>
    </dgm:pt>
    <dgm:pt modelId="{822ABE6F-23AB-2548-A044-44F561AE80B6}" type="pres">
      <dgm:prSet presAssocID="{821F0392-D97C-9C48-8FE1-06ED3F3F714D}" presName="vertSpace4" presStyleLbl="node1" presStyleIdx="2" presStyleCnt="4"/>
      <dgm:spPr/>
    </dgm:pt>
    <dgm:pt modelId="{5B2E7FE4-4AFA-964D-9F68-39A72FA4D13C}" type="pres">
      <dgm:prSet presAssocID="{821F0392-D97C-9C48-8FE1-06ED3F3F714D}" presName="circle4" presStyleLbl="node1" presStyleIdx="3" presStyleCnt="4"/>
      <dgm:spPr>
        <a:solidFill>
          <a:srgbClr val="FFC000"/>
        </a:solidFill>
      </dgm:spPr>
    </dgm:pt>
    <dgm:pt modelId="{DD8A95F1-C7DC-6343-8FDC-61840D5B5DB2}" type="pres">
      <dgm:prSet presAssocID="{821F0392-D97C-9C48-8FE1-06ED3F3F714D}" presName="rect4" presStyleLbl="alignAcc1" presStyleIdx="3" presStyleCnt="4"/>
      <dgm:spPr/>
    </dgm:pt>
    <dgm:pt modelId="{9263B957-49E1-7546-BAC8-31C1E4A35710}" type="pres">
      <dgm:prSet presAssocID="{9E8D046E-5C2F-0A44-9BB4-DF97BE45FD80}" presName="rect1ParTx" presStyleLbl="alignAcc1" presStyleIdx="3" presStyleCnt="4">
        <dgm:presLayoutVars>
          <dgm:chMax val="1"/>
          <dgm:bulletEnabled val="1"/>
        </dgm:presLayoutVars>
      </dgm:prSet>
      <dgm:spPr/>
    </dgm:pt>
    <dgm:pt modelId="{E347B2E5-E9BF-7242-9C98-A9BF63C2562C}" type="pres">
      <dgm:prSet presAssocID="{9E8D046E-5C2F-0A44-9BB4-DF97BE45FD80}" presName="rect1ChTx" presStyleLbl="alignAcc1" presStyleIdx="3" presStyleCnt="4">
        <dgm:presLayoutVars>
          <dgm:bulletEnabled val="1"/>
        </dgm:presLayoutVars>
      </dgm:prSet>
      <dgm:spPr/>
    </dgm:pt>
    <dgm:pt modelId="{B2635826-ADD1-7A43-86CD-8332B56C15DF}" type="pres">
      <dgm:prSet presAssocID="{64D77568-284C-DC40-A584-04810EBD0B33}" presName="rect2ParTx" presStyleLbl="alignAcc1" presStyleIdx="3" presStyleCnt="4">
        <dgm:presLayoutVars>
          <dgm:chMax val="1"/>
          <dgm:bulletEnabled val="1"/>
        </dgm:presLayoutVars>
      </dgm:prSet>
      <dgm:spPr/>
    </dgm:pt>
    <dgm:pt modelId="{9D3D03BF-5213-6542-8845-BCD0A01492A6}" type="pres">
      <dgm:prSet presAssocID="{64D77568-284C-DC40-A584-04810EBD0B33}" presName="rect2ChTx" presStyleLbl="alignAcc1" presStyleIdx="3" presStyleCnt="4">
        <dgm:presLayoutVars>
          <dgm:bulletEnabled val="1"/>
        </dgm:presLayoutVars>
      </dgm:prSet>
      <dgm:spPr/>
    </dgm:pt>
    <dgm:pt modelId="{F4FB7151-22CA-9E46-A7D5-61743B768283}" type="pres">
      <dgm:prSet presAssocID="{803823D7-D3CD-3E4B-B0CE-B42E3BDBE48D}" presName="rect3ParTx" presStyleLbl="alignAcc1" presStyleIdx="3" presStyleCnt="4">
        <dgm:presLayoutVars>
          <dgm:chMax val="1"/>
          <dgm:bulletEnabled val="1"/>
        </dgm:presLayoutVars>
      </dgm:prSet>
      <dgm:spPr/>
    </dgm:pt>
    <dgm:pt modelId="{F7389187-5846-5042-9452-9071EA355E66}" type="pres">
      <dgm:prSet presAssocID="{803823D7-D3CD-3E4B-B0CE-B42E3BDBE48D}" presName="rect3ChTx" presStyleLbl="alignAcc1" presStyleIdx="3" presStyleCnt="4">
        <dgm:presLayoutVars>
          <dgm:bulletEnabled val="1"/>
        </dgm:presLayoutVars>
      </dgm:prSet>
      <dgm:spPr/>
    </dgm:pt>
    <dgm:pt modelId="{8D180DCA-AC60-0441-ADAD-3EE4C10C8898}" type="pres">
      <dgm:prSet presAssocID="{821F0392-D97C-9C48-8FE1-06ED3F3F714D}" presName="rect4ParTx" presStyleLbl="alignAcc1" presStyleIdx="3" presStyleCnt="4">
        <dgm:presLayoutVars>
          <dgm:chMax val="1"/>
          <dgm:bulletEnabled val="1"/>
        </dgm:presLayoutVars>
      </dgm:prSet>
      <dgm:spPr/>
    </dgm:pt>
    <dgm:pt modelId="{D771CDEF-54C0-FC48-B945-90D45B7FE9FE}" type="pres">
      <dgm:prSet presAssocID="{821F0392-D97C-9C48-8FE1-06ED3F3F714D}" presName="rect4ChTx" presStyleLbl="alignAcc1" presStyleIdx="3" presStyleCnt="4">
        <dgm:presLayoutVars>
          <dgm:bulletEnabled val="1"/>
        </dgm:presLayoutVars>
      </dgm:prSet>
      <dgm:spPr/>
    </dgm:pt>
  </dgm:ptLst>
  <dgm:cxnLst>
    <dgm:cxn modelId="{58911B09-1DC8-6941-8572-101D1FD1C743}" type="presOf" srcId="{803823D7-D3CD-3E4B-B0CE-B42E3BDBE48D}" destId="{F79C267C-466D-F148-AF32-7F71B25E9B2D}" srcOrd="0" destOrd="0" presId="urn:microsoft.com/office/officeart/2005/8/layout/target3"/>
    <dgm:cxn modelId="{DBCCF111-D737-D04B-A55C-2086B5D5A315}" type="presOf" srcId="{821F0392-D97C-9C48-8FE1-06ED3F3F714D}" destId="{8D180DCA-AC60-0441-ADAD-3EE4C10C8898}" srcOrd="1" destOrd="0" presId="urn:microsoft.com/office/officeart/2005/8/layout/target3"/>
    <dgm:cxn modelId="{9674171E-4050-8744-A8E8-8C9C30C2BA59}" srcId="{64D77568-284C-DC40-A584-04810EBD0B33}" destId="{254FB072-1537-E54A-A530-3B062D88BE93}" srcOrd="1" destOrd="0" parTransId="{243BB03F-FC2A-9543-ADE9-936FB3257558}" sibTransId="{21DB28C3-894F-B04D-B219-E79C3F223543}"/>
    <dgm:cxn modelId="{2FDA441F-66F2-4B4C-9F4E-4360A7C0BCF0}" srcId="{A8A8B2C1-AE57-974A-AE83-BC49752A00A4}" destId="{64D77568-284C-DC40-A584-04810EBD0B33}" srcOrd="1" destOrd="0" parTransId="{DAB7C966-6DED-C04C-A199-A4A5A820BF5E}" sibTransId="{12C8D072-A452-7949-89AC-4D76DE21A09D}"/>
    <dgm:cxn modelId="{038EB52E-AEB4-9443-AC02-906922814F5A}" type="presOf" srcId="{9E8D046E-5C2F-0A44-9BB4-DF97BE45FD80}" destId="{9263B957-49E1-7546-BAC8-31C1E4A35710}" srcOrd="1" destOrd="0" presId="urn:microsoft.com/office/officeart/2005/8/layout/target3"/>
    <dgm:cxn modelId="{CEB02335-B768-434A-A735-48902EC69117}" srcId="{64D77568-284C-DC40-A584-04810EBD0B33}" destId="{0DDE76B2-5607-8742-89E3-6EC65577FFDB}" srcOrd="0" destOrd="0" parTransId="{197510F8-E4CF-C745-B0A4-72528022A3D4}" sibTransId="{E3665BF6-BD82-E645-B066-57652F79C368}"/>
    <dgm:cxn modelId="{9B76AE35-93E6-8B46-8ACF-75A1D132C7EA}" srcId="{803823D7-D3CD-3E4B-B0CE-B42E3BDBE48D}" destId="{943032A8-6370-664E-8557-160AF0C2A37F}" srcOrd="0" destOrd="0" parTransId="{C30F00AD-3251-574F-B580-344A21BE1D3F}" sibTransId="{B3C1281A-E97E-5141-99E1-1F0F2E690C44}"/>
    <dgm:cxn modelId="{CB1D013A-D118-7048-AA9F-95ADD9CDA4D7}" type="presOf" srcId="{4BC514CA-3D65-B342-B64F-0BB82B90F86E}" destId="{F7389187-5846-5042-9452-9071EA355E66}" srcOrd="0" destOrd="1" presId="urn:microsoft.com/office/officeart/2005/8/layout/target3"/>
    <dgm:cxn modelId="{6539943C-F903-164D-95F5-43A589A56FB8}" type="presOf" srcId="{821F0392-D97C-9C48-8FE1-06ED3F3F714D}" destId="{DD8A95F1-C7DC-6343-8FDC-61840D5B5DB2}" srcOrd="0" destOrd="0" presId="urn:microsoft.com/office/officeart/2005/8/layout/target3"/>
    <dgm:cxn modelId="{A71DF761-78D3-5E41-8989-DC8CA5D5F990}" type="presOf" srcId="{5BA8EA70-A84C-FA48-9B05-747F7D4B5988}" destId="{9D3D03BF-5213-6542-8845-BCD0A01492A6}" srcOrd="0" destOrd="3" presId="urn:microsoft.com/office/officeart/2005/8/layout/target3"/>
    <dgm:cxn modelId="{C1D6E447-F131-644B-B6CE-D40F3557A456}" srcId="{64D77568-284C-DC40-A584-04810EBD0B33}" destId="{E3FCE442-EE4E-1447-BD77-0A0071684B08}" srcOrd="2" destOrd="0" parTransId="{7BD8BB52-94A8-DD4F-9037-1BABA118E737}" sibTransId="{6B9FF8CC-4A0F-8241-82DA-3844123CCFEE}"/>
    <dgm:cxn modelId="{6AF77F49-40EC-9743-8810-F3A8757B1577}" type="presOf" srcId="{64D77568-284C-DC40-A584-04810EBD0B33}" destId="{54A83CEA-7759-8C4E-AEE4-40AFAF60082C}" srcOrd="0" destOrd="0" presId="urn:microsoft.com/office/officeart/2005/8/layout/target3"/>
    <dgm:cxn modelId="{8142DB4A-23C5-C849-8090-7C7E734B5CC8}" type="presOf" srcId="{254FB072-1537-E54A-A530-3B062D88BE93}" destId="{9D3D03BF-5213-6542-8845-BCD0A01492A6}" srcOrd="0" destOrd="1" presId="urn:microsoft.com/office/officeart/2005/8/layout/target3"/>
    <dgm:cxn modelId="{50515D6C-90FF-2340-836E-0491FCEB470E}" type="presOf" srcId="{64D77568-284C-DC40-A584-04810EBD0B33}" destId="{B2635826-ADD1-7A43-86CD-8332B56C15DF}" srcOrd="1" destOrd="0" presId="urn:microsoft.com/office/officeart/2005/8/layout/target3"/>
    <dgm:cxn modelId="{3A939451-3E2B-334D-8E0E-18E32FDD9FAA}" srcId="{9E8D046E-5C2F-0A44-9BB4-DF97BE45FD80}" destId="{65A689DD-AB6A-FD45-8700-9E15B935080D}" srcOrd="0" destOrd="0" parTransId="{3F0FFA1A-84B2-E74F-8543-8CA4AFF00C52}" sibTransId="{2DC3B6A4-E47B-B24D-86BC-C7A5C570A2E4}"/>
    <dgm:cxn modelId="{834D5F52-9A80-2440-B1E0-04F82173B738}" srcId="{A8A8B2C1-AE57-974A-AE83-BC49752A00A4}" destId="{803823D7-D3CD-3E4B-B0CE-B42E3BDBE48D}" srcOrd="2" destOrd="0" parTransId="{43276E86-5A04-0B46-B414-0E8484178476}" sibTransId="{42FEF73F-DDA9-DE4C-A8FB-F3B98550EA14}"/>
    <dgm:cxn modelId="{DBBB3776-32A9-1546-8DEB-5D89FE158EB4}" type="presOf" srcId="{222F6C88-90BA-F448-8DB5-4DFBED54450C}" destId="{F7389187-5846-5042-9452-9071EA355E66}" srcOrd="0" destOrd="2" presId="urn:microsoft.com/office/officeart/2005/8/layout/target3"/>
    <dgm:cxn modelId="{73821077-2EAC-AF4A-909A-31F49D0E0AF2}" type="presOf" srcId="{65A689DD-AB6A-FD45-8700-9E15B935080D}" destId="{E347B2E5-E9BF-7242-9C98-A9BF63C2562C}" srcOrd="0" destOrd="0" presId="urn:microsoft.com/office/officeart/2005/8/layout/target3"/>
    <dgm:cxn modelId="{0678547A-8443-C545-9217-FFC2D367B8E9}" type="presOf" srcId="{9E8D046E-5C2F-0A44-9BB4-DF97BE45FD80}" destId="{37D7A60D-BA59-E34D-8D32-5DA9ABD11150}" srcOrd="0" destOrd="0" presId="urn:microsoft.com/office/officeart/2005/8/layout/target3"/>
    <dgm:cxn modelId="{2EAB6C85-94A7-2145-90C7-EB81F9362A2C}" type="presOf" srcId="{803823D7-D3CD-3E4B-B0CE-B42E3BDBE48D}" destId="{F4FB7151-22CA-9E46-A7D5-61743B768283}" srcOrd="1" destOrd="0" presId="urn:microsoft.com/office/officeart/2005/8/layout/target3"/>
    <dgm:cxn modelId="{893A6591-3BD4-914C-A6EC-9F50F947BDAD}" srcId="{A8A8B2C1-AE57-974A-AE83-BC49752A00A4}" destId="{9E8D046E-5C2F-0A44-9BB4-DF97BE45FD80}" srcOrd="0" destOrd="0" parTransId="{89B205C9-33BE-8346-B9D1-726F9C995A6A}" sibTransId="{266E019D-7ECD-1144-BE61-387D717ECF70}"/>
    <dgm:cxn modelId="{A0B50F96-6096-D043-B1A8-0AEFB88FCA26}" srcId="{A8A8B2C1-AE57-974A-AE83-BC49752A00A4}" destId="{821F0392-D97C-9C48-8FE1-06ED3F3F714D}" srcOrd="3" destOrd="0" parTransId="{9E02FABC-581E-9649-AD3F-F6A9EB3FF46B}" sibTransId="{A56BE67E-8830-DE4D-B575-1A2C6504285D}"/>
    <dgm:cxn modelId="{57261199-1E44-9E45-95C9-E29FE662D0B9}" srcId="{64D77568-284C-DC40-A584-04810EBD0B33}" destId="{5BA8EA70-A84C-FA48-9B05-747F7D4B5988}" srcOrd="3" destOrd="0" parTransId="{8818A8F9-072E-C740-AA0F-E240D0137C46}" sibTransId="{80FD3431-1B5F-2741-A178-59A509945ED5}"/>
    <dgm:cxn modelId="{4B896C9E-2875-D34D-94B8-CCCBA986B181}" type="presOf" srcId="{A8A8B2C1-AE57-974A-AE83-BC49752A00A4}" destId="{5CF6E23F-8835-E04D-8C6A-66E87887B2A0}" srcOrd="0" destOrd="0" presId="urn:microsoft.com/office/officeart/2005/8/layout/target3"/>
    <dgm:cxn modelId="{ED50CDA1-6E7C-724F-8AD8-B15E5090E140}" srcId="{803823D7-D3CD-3E4B-B0CE-B42E3BDBE48D}" destId="{4BC514CA-3D65-B342-B64F-0BB82B90F86E}" srcOrd="1" destOrd="0" parTransId="{5132B782-130F-2A41-9628-4059F4F65692}" sibTransId="{6B46002E-CEBA-2C43-A127-8D0902928DDB}"/>
    <dgm:cxn modelId="{F2AD06AE-F19D-A144-98E9-7007BAFA3443}" srcId="{803823D7-D3CD-3E4B-B0CE-B42E3BDBE48D}" destId="{222F6C88-90BA-F448-8DB5-4DFBED54450C}" srcOrd="2" destOrd="0" parTransId="{40AE01EE-5052-264A-9780-F9AA98F439BC}" sibTransId="{F175AC0F-F255-5048-8B16-DAD11E734F6B}"/>
    <dgm:cxn modelId="{F2401BB2-7509-3046-AF4F-F63EB46B9D3D}" type="presOf" srcId="{116E8D84-7B8B-7641-954E-90B4DDE1D5FD}" destId="{D771CDEF-54C0-FC48-B945-90D45B7FE9FE}" srcOrd="0" destOrd="0" presId="urn:microsoft.com/office/officeart/2005/8/layout/target3"/>
    <dgm:cxn modelId="{B74222B5-E5B5-8E4B-977F-5412C8CDA91B}" type="presOf" srcId="{943032A8-6370-664E-8557-160AF0C2A37F}" destId="{F7389187-5846-5042-9452-9071EA355E66}" srcOrd="0" destOrd="0" presId="urn:microsoft.com/office/officeart/2005/8/layout/target3"/>
    <dgm:cxn modelId="{1D9537C9-7BB7-2740-A823-41E977C0B5BE}" type="presOf" srcId="{0DDE76B2-5607-8742-89E3-6EC65577FFDB}" destId="{9D3D03BF-5213-6542-8845-BCD0A01492A6}" srcOrd="0" destOrd="0" presId="urn:microsoft.com/office/officeart/2005/8/layout/target3"/>
    <dgm:cxn modelId="{DBC657D6-2144-FE4D-9F02-122C6A601232}" type="presOf" srcId="{E3FCE442-EE4E-1447-BD77-0A0071684B08}" destId="{9D3D03BF-5213-6542-8845-BCD0A01492A6}" srcOrd="0" destOrd="2" presId="urn:microsoft.com/office/officeart/2005/8/layout/target3"/>
    <dgm:cxn modelId="{43535DF9-CF52-1944-A8BB-21581C7F51D0}" srcId="{821F0392-D97C-9C48-8FE1-06ED3F3F714D}" destId="{116E8D84-7B8B-7641-954E-90B4DDE1D5FD}" srcOrd="0" destOrd="0" parTransId="{D7556B82-6FD9-3843-8FE8-BF5B3C821792}" sibTransId="{F70AC028-2D9F-8F47-B5F9-7EB51FD9EF67}"/>
    <dgm:cxn modelId="{8A64B818-60CF-C342-A018-230E5D85BA36}" type="presParOf" srcId="{5CF6E23F-8835-E04D-8C6A-66E87887B2A0}" destId="{4401C1C6-358E-CD40-862D-7DD25ACC7DFA}" srcOrd="0" destOrd="0" presId="urn:microsoft.com/office/officeart/2005/8/layout/target3"/>
    <dgm:cxn modelId="{0BE4D9CE-A415-9347-8F95-51B64BC819BD}" type="presParOf" srcId="{5CF6E23F-8835-E04D-8C6A-66E87887B2A0}" destId="{F7D7E0A5-540F-574D-947E-9C2ABC0C885F}" srcOrd="1" destOrd="0" presId="urn:microsoft.com/office/officeart/2005/8/layout/target3"/>
    <dgm:cxn modelId="{2D548A49-2304-A74E-9BB8-015B9B8DBD53}" type="presParOf" srcId="{5CF6E23F-8835-E04D-8C6A-66E87887B2A0}" destId="{37D7A60D-BA59-E34D-8D32-5DA9ABD11150}" srcOrd="2" destOrd="0" presId="urn:microsoft.com/office/officeart/2005/8/layout/target3"/>
    <dgm:cxn modelId="{AEF4ADA4-9094-7040-9A1F-8608C9F6CB4B}" type="presParOf" srcId="{5CF6E23F-8835-E04D-8C6A-66E87887B2A0}" destId="{DC7CB706-DD24-4045-B5B0-C632907A5F45}" srcOrd="3" destOrd="0" presId="urn:microsoft.com/office/officeart/2005/8/layout/target3"/>
    <dgm:cxn modelId="{DADA3CF2-617B-5B47-8C9F-17C7179C1224}" type="presParOf" srcId="{5CF6E23F-8835-E04D-8C6A-66E87887B2A0}" destId="{FF94C678-75CD-0B4C-9D2D-3FB74606133A}" srcOrd="4" destOrd="0" presId="urn:microsoft.com/office/officeart/2005/8/layout/target3"/>
    <dgm:cxn modelId="{67C9E98A-9B41-0E45-9A31-2859AEDBC3E4}" type="presParOf" srcId="{5CF6E23F-8835-E04D-8C6A-66E87887B2A0}" destId="{54A83CEA-7759-8C4E-AEE4-40AFAF60082C}" srcOrd="5" destOrd="0" presId="urn:microsoft.com/office/officeart/2005/8/layout/target3"/>
    <dgm:cxn modelId="{9995C143-716D-6D42-81B3-EA8C45479539}" type="presParOf" srcId="{5CF6E23F-8835-E04D-8C6A-66E87887B2A0}" destId="{B0838FAA-E9AF-2F41-8A74-93D7DE55AB0F}" srcOrd="6" destOrd="0" presId="urn:microsoft.com/office/officeart/2005/8/layout/target3"/>
    <dgm:cxn modelId="{2A5A76E2-80A9-8143-8B3D-7EB8DEDA2A5A}" type="presParOf" srcId="{5CF6E23F-8835-E04D-8C6A-66E87887B2A0}" destId="{3DB3DC42-9838-9B4F-A429-B5D295B23328}" srcOrd="7" destOrd="0" presId="urn:microsoft.com/office/officeart/2005/8/layout/target3"/>
    <dgm:cxn modelId="{457460E9-1A00-3C42-936F-EF98BC202F58}" type="presParOf" srcId="{5CF6E23F-8835-E04D-8C6A-66E87887B2A0}" destId="{F79C267C-466D-F148-AF32-7F71B25E9B2D}" srcOrd="8" destOrd="0" presId="urn:microsoft.com/office/officeart/2005/8/layout/target3"/>
    <dgm:cxn modelId="{89AEE549-279B-4A4B-A67B-BE69272DC2FC}" type="presParOf" srcId="{5CF6E23F-8835-E04D-8C6A-66E87887B2A0}" destId="{822ABE6F-23AB-2548-A044-44F561AE80B6}" srcOrd="9" destOrd="0" presId="urn:microsoft.com/office/officeart/2005/8/layout/target3"/>
    <dgm:cxn modelId="{154BBD6F-1AC1-064E-AE57-3D0F251F5DF6}" type="presParOf" srcId="{5CF6E23F-8835-E04D-8C6A-66E87887B2A0}" destId="{5B2E7FE4-4AFA-964D-9F68-39A72FA4D13C}" srcOrd="10" destOrd="0" presId="urn:microsoft.com/office/officeart/2005/8/layout/target3"/>
    <dgm:cxn modelId="{5002105F-16DB-864C-ADE8-A324977074AB}" type="presParOf" srcId="{5CF6E23F-8835-E04D-8C6A-66E87887B2A0}" destId="{DD8A95F1-C7DC-6343-8FDC-61840D5B5DB2}" srcOrd="11" destOrd="0" presId="urn:microsoft.com/office/officeart/2005/8/layout/target3"/>
    <dgm:cxn modelId="{C6161AF5-8038-1748-9324-48F3201AEE61}" type="presParOf" srcId="{5CF6E23F-8835-E04D-8C6A-66E87887B2A0}" destId="{9263B957-49E1-7546-BAC8-31C1E4A35710}" srcOrd="12" destOrd="0" presId="urn:microsoft.com/office/officeart/2005/8/layout/target3"/>
    <dgm:cxn modelId="{B6215234-A29C-EC44-B8C7-A79A073A12C9}" type="presParOf" srcId="{5CF6E23F-8835-E04D-8C6A-66E87887B2A0}" destId="{E347B2E5-E9BF-7242-9C98-A9BF63C2562C}" srcOrd="13" destOrd="0" presId="urn:microsoft.com/office/officeart/2005/8/layout/target3"/>
    <dgm:cxn modelId="{1D7DF857-E5BD-C14A-BB85-87CFA6C6876E}" type="presParOf" srcId="{5CF6E23F-8835-E04D-8C6A-66E87887B2A0}" destId="{B2635826-ADD1-7A43-86CD-8332B56C15DF}" srcOrd="14" destOrd="0" presId="urn:microsoft.com/office/officeart/2005/8/layout/target3"/>
    <dgm:cxn modelId="{C17FCEED-A52A-4B47-8291-BDDDBB51A32F}" type="presParOf" srcId="{5CF6E23F-8835-E04D-8C6A-66E87887B2A0}" destId="{9D3D03BF-5213-6542-8845-BCD0A01492A6}" srcOrd="15" destOrd="0" presId="urn:microsoft.com/office/officeart/2005/8/layout/target3"/>
    <dgm:cxn modelId="{E24D9351-5911-F144-802A-EBA66017877A}" type="presParOf" srcId="{5CF6E23F-8835-E04D-8C6A-66E87887B2A0}" destId="{F4FB7151-22CA-9E46-A7D5-61743B768283}" srcOrd="16" destOrd="0" presId="urn:microsoft.com/office/officeart/2005/8/layout/target3"/>
    <dgm:cxn modelId="{674E9818-74CF-2944-B895-85B9CD07626B}" type="presParOf" srcId="{5CF6E23F-8835-E04D-8C6A-66E87887B2A0}" destId="{F7389187-5846-5042-9452-9071EA355E66}" srcOrd="17" destOrd="0" presId="urn:microsoft.com/office/officeart/2005/8/layout/target3"/>
    <dgm:cxn modelId="{C03D01EB-DAF3-484F-955D-A0DFE4E5E8E5}" type="presParOf" srcId="{5CF6E23F-8835-E04D-8C6A-66E87887B2A0}" destId="{8D180DCA-AC60-0441-ADAD-3EE4C10C8898}" srcOrd="18" destOrd="0" presId="urn:microsoft.com/office/officeart/2005/8/layout/target3"/>
    <dgm:cxn modelId="{01BB8C33-DAE2-9640-B1AB-6DD1F28B079E}" type="presParOf" srcId="{5CF6E23F-8835-E04D-8C6A-66E87887B2A0}" destId="{D771CDEF-54C0-FC48-B945-90D45B7FE9FE}"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3786B44-5E25-7A40-AB43-2F64DFDDAC3A}"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3F740B3A-88DD-FD49-94B4-A1086D4AB48F}">
      <dgm:prSet phldrT="[Text]"/>
      <dgm:spPr>
        <a:solidFill>
          <a:schemeClr val="tx2">
            <a:lumMod val="90000"/>
            <a:lumOff val="10000"/>
          </a:schemeClr>
        </a:solidFill>
      </dgm:spPr>
      <dgm:t>
        <a:bodyPr/>
        <a:lstStyle/>
        <a:p>
          <a:r>
            <a:rPr lang="en-US"/>
            <a:t>The </a:t>
          </a:r>
          <a:r>
            <a:rPr lang="en-US" b="1"/>
            <a:t>New</a:t>
          </a:r>
          <a:r>
            <a:rPr lang="en-US"/>
            <a:t> Undergraduate Experience</a:t>
          </a:r>
        </a:p>
      </dgm:t>
    </dgm:pt>
    <dgm:pt modelId="{D8523DB3-CD0B-1A40-99A4-C626B5743B75}" type="parTrans" cxnId="{045AB021-314C-7E4C-A33B-48EDEE3E39E9}">
      <dgm:prSet/>
      <dgm:spPr/>
      <dgm:t>
        <a:bodyPr/>
        <a:lstStyle/>
        <a:p>
          <a:endParaRPr lang="en-US"/>
        </a:p>
      </dgm:t>
    </dgm:pt>
    <dgm:pt modelId="{D76420C0-9ABD-F847-AF86-43308982C7BE}" type="sibTrans" cxnId="{045AB021-314C-7E4C-A33B-48EDEE3E39E9}">
      <dgm:prSet/>
      <dgm:spPr/>
      <dgm:t>
        <a:bodyPr/>
        <a:lstStyle/>
        <a:p>
          <a:endParaRPr lang="en-US"/>
        </a:p>
      </dgm:t>
    </dgm:pt>
    <dgm:pt modelId="{BEFB8C31-4F9F-6443-9BE9-6A447E28EF23}">
      <dgm:prSet phldrT="[Text]"/>
      <dgm:spPr>
        <a:solidFill>
          <a:schemeClr val="accent2"/>
        </a:solidFill>
      </dgm:spPr>
      <dgm:t>
        <a:bodyPr/>
        <a:lstStyle/>
        <a:p>
          <a:r>
            <a:rPr lang="en-US" dirty="0"/>
            <a:t>Dismantling Systemic Barriers</a:t>
          </a:r>
        </a:p>
      </dgm:t>
    </dgm:pt>
    <dgm:pt modelId="{34111361-27E7-1E48-97BD-D2E0EF99F006}" type="parTrans" cxnId="{5E898A2D-7BAB-7543-A5DA-D1A90A00A762}">
      <dgm:prSet/>
      <dgm:spPr/>
      <dgm:t>
        <a:bodyPr/>
        <a:lstStyle/>
        <a:p>
          <a:endParaRPr lang="en-US"/>
        </a:p>
      </dgm:t>
    </dgm:pt>
    <dgm:pt modelId="{98BB005E-A055-EA4A-B49A-884B871A395F}" type="sibTrans" cxnId="{5E898A2D-7BAB-7543-A5DA-D1A90A00A762}">
      <dgm:prSet/>
      <dgm:spPr/>
      <dgm:t>
        <a:bodyPr/>
        <a:lstStyle/>
        <a:p>
          <a:endParaRPr lang="en-US"/>
        </a:p>
      </dgm:t>
    </dgm:pt>
    <dgm:pt modelId="{19267B2C-2FCD-C94F-ADEE-4869CA7F3017}">
      <dgm:prSet phldrT="[Text]"/>
      <dgm:spPr>
        <a:solidFill>
          <a:srgbClr val="7030A0"/>
        </a:solidFill>
      </dgm:spPr>
      <dgm:t>
        <a:bodyPr/>
        <a:lstStyle/>
        <a:p>
          <a:r>
            <a:rPr lang="en-US"/>
            <a:t>Inclusive Campus Climate</a:t>
          </a:r>
        </a:p>
      </dgm:t>
    </dgm:pt>
    <dgm:pt modelId="{F579CB94-27C0-454B-A8C3-4179F27D3518}" type="parTrans" cxnId="{17ED0FA0-8A04-5942-A2C0-6C5D77C76FCD}">
      <dgm:prSet/>
      <dgm:spPr/>
      <dgm:t>
        <a:bodyPr/>
        <a:lstStyle/>
        <a:p>
          <a:endParaRPr lang="en-US"/>
        </a:p>
      </dgm:t>
    </dgm:pt>
    <dgm:pt modelId="{6FCCBC7D-0961-2D4F-B925-1D4F8A5ACACB}" type="sibTrans" cxnId="{17ED0FA0-8A04-5942-A2C0-6C5D77C76FCD}">
      <dgm:prSet/>
      <dgm:spPr/>
      <dgm:t>
        <a:bodyPr/>
        <a:lstStyle/>
        <a:p>
          <a:endParaRPr lang="en-US"/>
        </a:p>
      </dgm:t>
    </dgm:pt>
    <dgm:pt modelId="{512EC5E2-94BE-654B-B2D4-09B48BB29758}">
      <dgm:prSet phldrT="[Text]"/>
      <dgm:spPr>
        <a:solidFill>
          <a:schemeClr val="accent3">
            <a:lumMod val="75000"/>
          </a:schemeClr>
        </a:solidFill>
      </dgm:spPr>
      <dgm:t>
        <a:bodyPr/>
        <a:lstStyle/>
        <a:p>
          <a:r>
            <a:rPr lang="en-US"/>
            <a:t>Holistic Support Services</a:t>
          </a:r>
        </a:p>
      </dgm:t>
    </dgm:pt>
    <dgm:pt modelId="{7AF016F3-FD9E-7D45-A920-F0C2969DDDA6}" type="parTrans" cxnId="{6592B55F-B1AE-6347-96FE-4F201C53D55A}">
      <dgm:prSet/>
      <dgm:spPr/>
      <dgm:t>
        <a:bodyPr/>
        <a:lstStyle/>
        <a:p>
          <a:endParaRPr lang="en-US"/>
        </a:p>
      </dgm:t>
    </dgm:pt>
    <dgm:pt modelId="{B95A3902-FBC9-544D-A229-7E43A3622451}" type="sibTrans" cxnId="{6592B55F-B1AE-6347-96FE-4F201C53D55A}">
      <dgm:prSet/>
      <dgm:spPr/>
      <dgm:t>
        <a:bodyPr/>
        <a:lstStyle/>
        <a:p>
          <a:endParaRPr lang="en-US"/>
        </a:p>
      </dgm:t>
    </dgm:pt>
    <dgm:pt modelId="{20527CDE-6172-8F4C-9630-5AF06A2AB7A0}">
      <dgm:prSet phldrT="[Text]"/>
      <dgm:spPr>
        <a:solidFill>
          <a:srgbClr val="92D050"/>
        </a:solidFill>
      </dgm:spPr>
      <dgm:t>
        <a:bodyPr/>
        <a:lstStyle/>
        <a:p>
          <a:r>
            <a:rPr lang="en-US"/>
            <a:t>Recognizing Students' Cultural Wealth</a:t>
          </a:r>
        </a:p>
      </dgm:t>
    </dgm:pt>
    <dgm:pt modelId="{11FDC38C-6D64-9049-BAEF-DBE019BEC73C}" type="parTrans" cxnId="{E12296CF-089C-324D-95DC-1BEC6429FF72}">
      <dgm:prSet/>
      <dgm:spPr/>
      <dgm:t>
        <a:bodyPr/>
        <a:lstStyle/>
        <a:p>
          <a:endParaRPr lang="en-US"/>
        </a:p>
      </dgm:t>
    </dgm:pt>
    <dgm:pt modelId="{34BAF99C-F714-9040-92D5-23B67982158D}" type="sibTrans" cxnId="{E12296CF-089C-324D-95DC-1BEC6429FF72}">
      <dgm:prSet/>
      <dgm:spPr/>
      <dgm:t>
        <a:bodyPr/>
        <a:lstStyle/>
        <a:p>
          <a:endParaRPr lang="en-US"/>
        </a:p>
      </dgm:t>
    </dgm:pt>
    <dgm:pt modelId="{F5F9EA26-2D65-2E42-B1FE-E4FA517B6B41}">
      <dgm:prSet phldrT="[Text]"/>
      <dgm:spPr>
        <a:solidFill>
          <a:srgbClr val="0070C0"/>
        </a:solidFill>
      </dgm:spPr>
      <dgm:t>
        <a:bodyPr/>
        <a:lstStyle/>
        <a:p>
          <a:r>
            <a:rPr lang="en-US"/>
            <a:t>Equity-Minded Assessment</a:t>
          </a:r>
        </a:p>
      </dgm:t>
    </dgm:pt>
    <dgm:pt modelId="{51F481B7-7382-B640-9572-1CBDD74AB006}" type="parTrans" cxnId="{50EC93F7-19E1-6748-A3EC-94429E8B47B3}">
      <dgm:prSet/>
      <dgm:spPr/>
      <dgm:t>
        <a:bodyPr/>
        <a:lstStyle/>
        <a:p>
          <a:endParaRPr lang="en-US"/>
        </a:p>
      </dgm:t>
    </dgm:pt>
    <dgm:pt modelId="{73509220-6AEC-E048-B1AF-A4FE9B2ED22F}" type="sibTrans" cxnId="{50EC93F7-19E1-6748-A3EC-94429E8B47B3}">
      <dgm:prSet/>
      <dgm:spPr/>
      <dgm:t>
        <a:bodyPr/>
        <a:lstStyle/>
        <a:p>
          <a:endParaRPr lang="en-US"/>
        </a:p>
      </dgm:t>
    </dgm:pt>
    <dgm:pt modelId="{FEE2BAD3-3446-1547-894D-8776A6C268D9}">
      <dgm:prSet phldrT="[Text]"/>
      <dgm:spPr/>
      <dgm:t>
        <a:bodyPr/>
        <a:lstStyle/>
        <a:p>
          <a:r>
            <a:rPr lang="en-US"/>
            <a:t>High Impact Practices</a:t>
          </a:r>
        </a:p>
      </dgm:t>
    </dgm:pt>
    <dgm:pt modelId="{8C34BC86-5E3D-254D-925A-9B8203F5BD5C}" type="parTrans" cxnId="{DC5C4662-A85D-DF4F-92C5-08F66DC56DF8}">
      <dgm:prSet/>
      <dgm:spPr/>
      <dgm:t>
        <a:bodyPr/>
        <a:lstStyle/>
        <a:p>
          <a:endParaRPr lang="en-US"/>
        </a:p>
      </dgm:t>
    </dgm:pt>
    <dgm:pt modelId="{895F6013-24E6-D34D-A21D-C0FB978D8BE4}" type="sibTrans" cxnId="{DC5C4662-A85D-DF4F-92C5-08F66DC56DF8}">
      <dgm:prSet/>
      <dgm:spPr/>
      <dgm:t>
        <a:bodyPr/>
        <a:lstStyle/>
        <a:p>
          <a:endParaRPr lang="en-US"/>
        </a:p>
      </dgm:t>
    </dgm:pt>
    <dgm:pt modelId="{A6E2243E-6ECD-0842-A2E3-E9DB794FD163}">
      <dgm:prSet phldrT="[Text]"/>
      <dgm:spPr>
        <a:solidFill>
          <a:schemeClr val="tx2">
            <a:lumMod val="25000"/>
            <a:lumOff val="75000"/>
          </a:schemeClr>
        </a:solidFill>
      </dgm:spPr>
      <dgm:t>
        <a:bodyPr/>
        <a:lstStyle/>
        <a:p>
          <a:r>
            <a:rPr lang="en-US"/>
            <a:t>Culturally Responsive Curriculum and Pedagogies</a:t>
          </a:r>
        </a:p>
      </dgm:t>
    </dgm:pt>
    <dgm:pt modelId="{E44ADAE2-2E7B-AF48-90D1-1361E2E1F170}" type="parTrans" cxnId="{5E247B6A-0E6A-4949-B661-C03635E6F007}">
      <dgm:prSet/>
      <dgm:spPr/>
      <dgm:t>
        <a:bodyPr/>
        <a:lstStyle/>
        <a:p>
          <a:endParaRPr lang="en-US"/>
        </a:p>
      </dgm:t>
    </dgm:pt>
    <dgm:pt modelId="{44858472-02D6-724C-9B3E-C52CC882C991}" type="sibTrans" cxnId="{5E247B6A-0E6A-4949-B661-C03635E6F007}">
      <dgm:prSet/>
      <dgm:spPr/>
      <dgm:t>
        <a:bodyPr/>
        <a:lstStyle/>
        <a:p>
          <a:endParaRPr lang="en-US"/>
        </a:p>
      </dgm:t>
    </dgm:pt>
    <dgm:pt modelId="{1D471EA1-13E3-CB43-8959-19E53512C6FE}" type="pres">
      <dgm:prSet presAssocID="{23786B44-5E25-7A40-AB43-2F64DFDDAC3A}" presName="Name0" presStyleCnt="0">
        <dgm:presLayoutVars>
          <dgm:chPref val="1"/>
          <dgm:dir/>
          <dgm:animOne val="branch"/>
          <dgm:animLvl val="lvl"/>
          <dgm:resizeHandles/>
        </dgm:presLayoutVars>
      </dgm:prSet>
      <dgm:spPr/>
    </dgm:pt>
    <dgm:pt modelId="{49DCF4E2-FA8D-4C44-9D7C-5CE5C60277CD}" type="pres">
      <dgm:prSet presAssocID="{3F740B3A-88DD-FD49-94B4-A1086D4AB48F}" presName="vertOne" presStyleCnt="0"/>
      <dgm:spPr/>
    </dgm:pt>
    <dgm:pt modelId="{EA9EFBAA-55BC-4143-9060-21A68FF752D4}" type="pres">
      <dgm:prSet presAssocID="{3F740B3A-88DD-FD49-94B4-A1086D4AB48F}" presName="txOne" presStyleLbl="node0" presStyleIdx="0" presStyleCnt="1" custLinFactNeighborX="7557" custLinFactNeighborY="12747">
        <dgm:presLayoutVars>
          <dgm:chPref val="3"/>
        </dgm:presLayoutVars>
      </dgm:prSet>
      <dgm:spPr/>
    </dgm:pt>
    <dgm:pt modelId="{49CDFC58-0C4D-E24E-82C7-FDDED17D6514}" type="pres">
      <dgm:prSet presAssocID="{3F740B3A-88DD-FD49-94B4-A1086D4AB48F}" presName="parTransOne" presStyleCnt="0"/>
      <dgm:spPr/>
    </dgm:pt>
    <dgm:pt modelId="{9B718C5D-0E2B-984B-A1EB-40F2FAEBC545}" type="pres">
      <dgm:prSet presAssocID="{3F740B3A-88DD-FD49-94B4-A1086D4AB48F}" presName="horzOne" presStyleCnt="0"/>
      <dgm:spPr/>
    </dgm:pt>
    <dgm:pt modelId="{8E88646F-9B86-ED44-A569-C9F41DB50068}" type="pres">
      <dgm:prSet presAssocID="{BEFB8C31-4F9F-6443-9BE9-6A447E28EF23}" presName="vertTwo" presStyleCnt="0"/>
      <dgm:spPr/>
    </dgm:pt>
    <dgm:pt modelId="{445877F7-5300-CC45-A079-5BC99ADAF291}" type="pres">
      <dgm:prSet presAssocID="{BEFB8C31-4F9F-6443-9BE9-6A447E28EF23}" presName="txTwo" presStyleLbl="node2" presStyleIdx="0" presStyleCnt="2" custScaleX="99128">
        <dgm:presLayoutVars>
          <dgm:chPref val="3"/>
        </dgm:presLayoutVars>
      </dgm:prSet>
      <dgm:spPr/>
    </dgm:pt>
    <dgm:pt modelId="{F7D72442-78D4-724C-B262-CCF20639A2D3}" type="pres">
      <dgm:prSet presAssocID="{BEFB8C31-4F9F-6443-9BE9-6A447E28EF23}" presName="parTransTwo" presStyleCnt="0"/>
      <dgm:spPr/>
    </dgm:pt>
    <dgm:pt modelId="{6EDE6BFB-A9E6-8345-9530-334D57E4B253}" type="pres">
      <dgm:prSet presAssocID="{BEFB8C31-4F9F-6443-9BE9-6A447E28EF23}" presName="horzTwo" presStyleCnt="0"/>
      <dgm:spPr/>
    </dgm:pt>
    <dgm:pt modelId="{E31A31C1-551E-4340-B03C-09930DE25431}" type="pres">
      <dgm:prSet presAssocID="{19267B2C-2FCD-C94F-ADEE-4869CA7F3017}" presName="vertThree" presStyleCnt="0"/>
      <dgm:spPr/>
    </dgm:pt>
    <dgm:pt modelId="{E97ABE10-4BC1-1340-A60A-D98B4E2A0CA2}" type="pres">
      <dgm:prSet presAssocID="{19267B2C-2FCD-C94F-ADEE-4869CA7F3017}" presName="txThree" presStyleLbl="node3" presStyleIdx="0" presStyleCnt="5">
        <dgm:presLayoutVars>
          <dgm:chPref val="3"/>
        </dgm:presLayoutVars>
      </dgm:prSet>
      <dgm:spPr/>
    </dgm:pt>
    <dgm:pt modelId="{34ECDDB7-C517-8540-A6C9-E573DED08CEE}" type="pres">
      <dgm:prSet presAssocID="{19267B2C-2FCD-C94F-ADEE-4869CA7F3017}" presName="horzThree" presStyleCnt="0"/>
      <dgm:spPr/>
    </dgm:pt>
    <dgm:pt modelId="{ADD76581-CC8D-1B47-BCAC-7BD0EAB8FE3B}" type="pres">
      <dgm:prSet presAssocID="{6FCCBC7D-0961-2D4F-B925-1D4F8A5ACACB}" presName="sibSpaceThree" presStyleCnt="0"/>
      <dgm:spPr/>
    </dgm:pt>
    <dgm:pt modelId="{68426AD6-55CA-CD48-BB92-D074F8127480}" type="pres">
      <dgm:prSet presAssocID="{512EC5E2-94BE-654B-B2D4-09B48BB29758}" presName="vertThree" presStyleCnt="0"/>
      <dgm:spPr/>
    </dgm:pt>
    <dgm:pt modelId="{20593D38-017C-A44F-9467-F1B1D57579DC}" type="pres">
      <dgm:prSet presAssocID="{512EC5E2-94BE-654B-B2D4-09B48BB29758}" presName="txThree" presStyleLbl="node3" presStyleIdx="1" presStyleCnt="5">
        <dgm:presLayoutVars>
          <dgm:chPref val="3"/>
        </dgm:presLayoutVars>
      </dgm:prSet>
      <dgm:spPr/>
    </dgm:pt>
    <dgm:pt modelId="{6ACC62B6-77BF-BE4C-B106-1B6A3670643B}" type="pres">
      <dgm:prSet presAssocID="{512EC5E2-94BE-654B-B2D4-09B48BB29758}" presName="horzThree" presStyleCnt="0"/>
      <dgm:spPr/>
    </dgm:pt>
    <dgm:pt modelId="{BA120733-2E15-1344-BE04-BAFC699CE6C9}" type="pres">
      <dgm:prSet presAssocID="{98BB005E-A055-EA4A-B49A-884B871A395F}" presName="sibSpaceTwo" presStyleCnt="0"/>
      <dgm:spPr/>
    </dgm:pt>
    <dgm:pt modelId="{2CFF7C93-FE64-6848-BA1B-E0F2D08DD73A}" type="pres">
      <dgm:prSet presAssocID="{20527CDE-6172-8F4C-9630-5AF06A2AB7A0}" presName="vertTwo" presStyleCnt="0"/>
      <dgm:spPr/>
    </dgm:pt>
    <dgm:pt modelId="{CD753DDB-8DBB-DC46-9C60-E54C9723CB11}" type="pres">
      <dgm:prSet presAssocID="{20527CDE-6172-8F4C-9630-5AF06A2AB7A0}" presName="txTwo" presStyleLbl="node2" presStyleIdx="1" presStyleCnt="2">
        <dgm:presLayoutVars>
          <dgm:chPref val="3"/>
        </dgm:presLayoutVars>
      </dgm:prSet>
      <dgm:spPr/>
    </dgm:pt>
    <dgm:pt modelId="{94E0CD8F-87D7-2247-A7CA-AC067D6B6FF9}" type="pres">
      <dgm:prSet presAssocID="{20527CDE-6172-8F4C-9630-5AF06A2AB7A0}" presName="parTransTwo" presStyleCnt="0"/>
      <dgm:spPr/>
    </dgm:pt>
    <dgm:pt modelId="{DB761133-D85E-F541-80CD-4E51CCB987BB}" type="pres">
      <dgm:prSet presAssocID="{20527CDE-6172-8F4C-9630-5AF06A2AB7A0}" presName="horzTwo" presStyleCnt="0"/>
      <dgm:spPr/>
    </dgm:pt>
    <dgm:pt modelId="{4EA37D52-1AD7-B942-8712-46BE6E80B0E5}" type="pres">
      <dgm:prSet presAssocID="{A6E2243E-6ECD-0842-A2E3-E9DB794FD163}" presName="vertThree" presStyleCnt="0"/>
      <dgm:spPr/>
    </dgm:pt>
    <dgm:pt modelId="{531996D9-451D-A946-9D39-87FB3185D67E}" type="pres">
      <dgm:prSet presAssocID="{A6E2243E-6ECD-0842-A2E3-E9DB794FD163}" presName="txThree" presStyleLbl="node3" presStyleIdx="2" presStyleCnt="5">
        <dgm:presLayoutVars>
          <dgm:chPref val="3"/>
        </dgm:presLayoutVars>
      </dgm:prSet>
      <dgm:spPr/>
    </dgm:pt>
    <dgm:pt modelId="{8BCD1FED-C7A1-F642-8B6A-019855AC1E48}" type="pres">
      <dgm:prSet presAssocID="{A6E2243E-6ECD-0842-A2E3-E9DB794FD163}" presName="horzThree" presStyleCnt="0"/>
      <dgm:spPr/>
    </dgm:pt>
    <dgm:pt modelId="{E96DC642-7347-B041-9688-B469E8BDD95D}" type="pres">
      <dgm:prSet presAssocID="{44858472-02D6-724C-9B3E-C52CC882C991}" presName="sibSpaceThree" presStyleCnt="0"/>
      <dgm:spPr/>
    </dgm:pt>
    <dgm:pt modelId="{7C806A58-907A-CE40-8BD8-798620CC226F}" type="pres">
      <dgm:prSet presAssocID="{F5F9EA26-2D65-2E42-B1FE-E4FA517B6B41}" presName="vertThree" presStyleCnt="0"/>
      <dgm:spPr/>
    </dgm:pt>
    <dgm:pt modelId="{47C71C76-E11C-4940-B09D-1220EC50B5E3}" type="pres">
      <dgm:prSet presAssocID="{F5F9EA26-2D65-2E42-B1FE-E4FA517B6B41}" presName="txThree" presStyleLbl="node3" presStyleIdx="3" presStyleCnt="5">
        <dgm:presLayoutVars>
          <dgm:chPref val="3"/>
        </dgm:presLayoutVars>
      </dgm:prSet>
      <dgm:spPr/>
    </dgm:pt>
    <dgm:pt modelId="{97EAE31B-C32B-2A4E-8800-B465B10D32BC}" type="pres">
      <dgm:prSet presAssocID="{F5F9EA26-2D65-2E42-B1FE-E4FA517B6B41}" presName="horzThree" presStyleCnt="0"/>
      <dgm:spPr/>
    </dgm:pt>
    <dgm:pt modelId="{9C24E344-F3C4-6941-A2CA-BA563EC24F41}" type="pres">
      <dgm:prSet presAssocID="{73509220-6AEC-E048-B1AF-A4FE9B2ED22F}" presName="sibSpaceThree" presStyleCnt="0"/>
      <dgm:spPr/>
    </dgm:pt>
    <dgm:pt modelId="{D568F651-0600-A24E-A3D3-8A55BC2A3C5F}" type="pres">
      <dgm:prSet presAssocID="{FEE2BAD3-3446-1547-894D-8776A6C268D9}" presName="vertThree" presStyleCnt="0"/>
      <dgm:spPr/>
    </dgm:pt>
    <dgm:pt modelId="{944FDF4A-9D77-2546-904C-FE49D6E63735}" type="pres">
      <dgm:prSet presAssocID="{FEE2BAD3-3446-1547-894D-8776A6C268D9}" presName="txThree" presStyleLbl="node3" presStyleIdx="4" presStyleCnt="5">
        <dgm:presLayoutVars>
          <dgm:chPref val="3"/>
        </dgm:presLayoutVars>
      </dgm:prSet>
      <dgm:spPr/>
    </dgm:pt>
    <dgm:pt modelId="{D743A1EA-3861-634E-9CA2-EA5DA2C6BB98}" type="pres">
      <dgm:prSet presAssocID="{FEE2BAD3-3446-1547-894D-8776A6C268D9}" presName="horzThree" presStyleCnt="0"/>
      <dgm:spPr/>
    </dgm:pt>
  </dgm:ptLst>
  <dgm:cxnLst>
    <dgm:cxn modelId="{045AB021-314C-7E4C-A33B-48EDEE3E39E9}" srcId="{23786B44-5E25-7A40-AB43-2F64DFDDAC3A}" destId="{3F740B3A-88DD-FD49-94B4-A1086D4AB48F}" srcOrd="0" destOrd="0" parTransId="{D8523DB3-CD0B-1A40-99A4-C626B5743B75}" sibTransId="{D76420C0-9ABD-F847-AF86-43308982C7BE}"/>
    <dgm:cxn modelId="{A504942B-96E7-2C46-A95D-B459819B188A}" type="presOf" srcId="{3F740B3A-88DD-FD49-94B4-A1086D4AB48F}" destId="{EA9EFBAA-55BC-4143-9060-21A68FF752D4}" srcOrd="0" destOrd="0" presId="urn:microsoft.com/office/officeart/2005/8/layout/hierarchy4"/>
    <dgm:cxn modelId="{5E898A2D-7BAB-7543-A5DA-D1A90A00A762}" srcId="{3F740B3A-88DD-FD49-94B4-A1086D4AB48F}" destId="{BEFB8C31-4F9F-6443-9BE9-6A447E28EF23}" srcOrd="0" destOrd="0" parTransId="{34111361-27E7-1E48-97BD-D2E0EF99F006}" sibTransId="{98BB005E-A055-EA4A-B49A-884B871A395F}"/>
    <dgm:cxn modelId="{9C11D53C-A319-904D-BD60-3B42824B7FB8}" type="presOf" srcId="{20527CDE-6172-8F4C-9630-5AF06A2AB7A0}" destId="{CD753DDB-8DBB-DC46-9C60-E54C9723CB11}" srcOrd="0" destOrd="0" presId="urn:microsoft.com/office/officeart/2005/8/layout/hierarchy4"/>
    <dgm:cxn modelId="{75CA323D-8235-E246-93E3-30B35B58577B}" type="presOf" srcId="{A6E2243E-6ECD-0842-A2E3-E9DB794FD163}" destId="{531996D9-451D-A946-9D39-87FB3185D67E}" srcOrd="0" destOrd="0" presId="urn:microsoft.com/office/officeart/2005/8/layout/hierarchy4"/>
    <dgm:cxn modelId="{6592B55F-B1AE-6347-96FE-4F201C53D55A}" srcId="{BEFB8C31-4F9F-6443-9BE9-6A447E28EF23}" destId="{512EC5E2-94BE-654B-B2D4-09B48BB29758}" srcOrd="1" destOrd="0" parTransId="{7AF016F3-FD9E-7D45-A920-F0C2969DDDA6}" sibTransId="{B95A3902-FBC9-544D-A229-7E43A3622451}"/>
    <dgm:cxn modelId="{DC5C4662-A85D-DF4F-92C5-08F66DC56DF8}" srcId="{20527CDE-6172-8F4C-9630-5AF06A2AB7A0}" destId="{FEE2BAD3-3446-1547-894D-8776A6C268D9}" srcOrd="2" destOrd="0" parTransId="{8C34BC86-5E3D-254D-925A-9B8203F5BD5C}" sibTransId="{895F6013-24E6-D34D-A21D-C0FB978D8BE4}"/>
    <dgm:cxn modelId="{BFA3D043-E734-7D49-9746-1A93444FA791}" type="presOf" srcId="{23786B44-5E25-7A40-AB43-2F64DFDDAC3A}" destId="{1D471EA1-13E3-CB43-8959-19E53512C6FE}" srcOrd="0" destOrd="0" presId="urn:microsoft.com/office/officeart/2005/8/layout/hierarchy4"/>
    <dgm:cxn modelId="{5E247B6A-0E6A-4949-B661-C03635E6F007}" srcId="{20527CDE-6172-8F4C-9630-5AF06A2AB7A0}" destId="{A6E2243E-6ECD-0842-A2E3-E9DB794FD163}" srcOrd="0" destOrd="0" parTransId="{E44ADAE2-2E7B-AF48-90D1-1361E2E1F170}" sibTransId="{44858472-02D6-724C-9B3E-C52CC882C991}"/>
    <dgm:cxn modelId="{35B4406C-98C1-9C4C-9267-786F881A877A}" type="presOf" srcId="{FEE2BAD3-3446-1547-894D-8776A6C268D9}" destId="{944FDF4A-9D77-2546-904C-FE49D6E63735}" srcOrd="0" destOrd="0" presId="urn:microsoft.com/office/officeart/2005/8/layout/hierarchy4"/>
    <dgm:cxn modelId="{17ED0FA0-8A04-5942-A2C0-6C5D77C76FCD}" srcId="{BEFB8C31-4F9F-6443-9BE9-6A447E28EF23}" destId="{19267B2C-2FCD-C94F-ADEE-4869CA7F3017}" srcOrd="0" destOrd="0" parTransId="{F579CB94-27C0-454B-A8C3-4179F27D3518}" sibTransId="{6FCCBC7D-0961-2D4F-B925-1D4F8A5ACACB}"/>
    <dgm:cxn modelId="{D3EC4EB4-A2E7-C84C-81B2-C56EF07B5A12}" type="presOf" srcId="{BEFB8C31-4F9F-6443-9BE9-6A447E28EF23}" destId="{445877F7-5300-CC45-A079-5BC99ADAF291}" srcOrd="0" destOrd="0" presId="urn:microsoft.com/office/officeart/2005/8/layout/hierarchy4"/>
    <dgm:cxn modelId="{E12296CF-089C-324D-95DC-1BEC6429FF72}" srcId="{3F740B3A-88DD-FD49-94B4-A1086D4AB48F}" destId="{20527CDE-6172-8F4C-9630-5AF06A2AB7A0}" srcOrd="1" destOrd="0" parTransId="{11FDC38C-6D64-9049-BAEF-DBE019BEC73C}" sibTransId="{34BAF99C-F714-9040-92D5-23B67982158D}"/>
    <dgm:cxn modelId="{9D6DC8DD-2364-5442-997A-7FE20F5BE548}" type="presOf" srcId="{512EC5E2-94BE-654B-B2D4-09B48BB29758}" destId="{20593D38-017C-A44F-9467-F1B1D57579DC}" srcOrd="0" destOrd="0" presId="urn:microsoft.com/office/officeart/2005/8/layout/hierarchy4"/>
    <dgm:cxn modelId="{82C797E7-AE7D-AA41-84CA-CCFE0CE9537A}" type="presOf" srcId="{F5F9EA26-2D65-2E42-B1FE-E4FA517B6B41}" destId="{47C71C76-E11C-4940-B09D-1220EC50B5E3}" srcOrd="0" destOrd="0" presId="urn:microsoft.com/office/officeart/2005/8/layout/hierarchy4"/>
    <dgm:cxn modelId="{073DF8EB-8BA9-E143-B6D6-F45EE84983EE}" type="presOf" srcId="{19267B2C-2FCD-C94F-ADEE-4869CA7F3017}" destId="{E97ABE10-4BC1-1340-A60A-D98B4E2A0CA2}" srcOrd="0" destOrd="0" presId="urn:microsoft.com/office/officeart/2005/8/layout/hierarchy4"/>
    <dgm:cxn modelId="{50EC93F7-19E1-6748-A3EC-94429E8B47B3}" srcId="{20527CDE-6172-8F4C-9630-5AF06A2AB7A0}" destId="{F5F9EA26-2D65-2E42-B1FE-E4FA517B6B41}" srcOrd="1" destOrd="0" parTransId="{51F481B7-7382-B640-9572-1CBDD74AB006}" sibTransId="{73509220-6AEC-E048-B1AF-A4FE9B2ED22F}"/>
    <dgm:cxn modelId="{5789FB13-217E-8543-8A1E-239FFC59A87F}" type="presParOf" srcId="{1D471EA1-13E3-CB43-8959-19E53512C6FE}" destId="{49DCF4E2-FA8D-4C44-9D7C-5CE5C60277CD}" srcOrd="0" destOrd="0" presId="urn:microsoft.com/office/officeart/2005/8/layout/hierarchy4"/>
    <dgm:cxn modelId="{CAE29890-585F-064B-A4AF-B5CDB27697DA}" type="presParOf" srcId="{49DCF4E2-FA8D-4C44-9D7C-5CE5C60277CD}" destId="{EA9EFBAA-55BC-4143-9060-21A68FF752D4}" srcOrd="0" destOrd="0" presId="urn:microsoft.com/office/officeart/2005/8/layout/hierarchy4"/>
    <dgm:cxn modelId="{32E0E4AF-01C7-D947-B31A-F9870E0D6137}" type="presParOf" srcId="{49DCF4E2-FA8D-4C44-9D7C-5CE5C60277CD}" destId="{49CDFC58-0C4D-E24E-82C7-FDDED17D6514}" srcOrd="1" destOrd="0" presId="urn:microsoft.com/office/officeart/2005/8/layout/hierarchy4"/>
    <dgm:cxn modelId="{FDB08BC8-A319-F440-A468-1BE7B96DC596}" type="presParOf" srcId="{49DCF4E2-FA8D-4C44-9D7C-5CE5C60277CD}" destId="{9B718C5D-0E2B-984B-A1EB-40F2FAEBC545}" srcOrd="2" destOrd="0" presId="urn:microsoft.com/office/officeart/2005/8/layout/hierarchy4"/>
    <dgm:cxn modelId="{9221AD36-6216-D148-9EAB-3077F0C49B9D}" type="presParOf" srcId="{9B718C5D-0E2B-984B-A1EB-40F2FAEBC545}" destId="{8E88646F-9B86-ED44-A569-C9F41DB50068}" srcOrd="0" destOrd="0" presId="urn:microsoft.com/office/officeart/2005/8/layout/hierarchy4"/>
    <dgm:cxn modelId="{0509EA16-2036-F64E-8A6C-560F33030282}" type="presParOf" srcId="{8E88646F-9B86-ED44-A569-C9F41DB50068}" destId="{445877F7-5300-CC45-A079-5BC99ADAF291}" srcOrd="0" destOrd="0" presId="urn:microsoft.com/office/officeart/2005/8/layout/hierarchy4"/>
    <dgm:cxn modelId="{DF6FC752-2733-D144-A718-5F9EC7F20375}" type="presParOf" srcId="{8E88646F-9B86-ED44-A569-C9F41DB50068}" destId="{F7D72442-78D4-724C-B262-CCF20639A2D3}" srcOrd="1" destOrd="0" presId="urn:microsoft.com/office/officeart/2005/8/layout/hierarchy4"/>
    <dgm:cxn modelId="{26A30084-BED3-724E-8040-A709440F0E96}" type="presParOf" srcId="{8E88646F-9B86-ED44-A569-C9F41DB50068}" destId="{6EDE6BFB-A9E6-8345-9530-334D57E4B253}" srcOrd="2" destOrd="0" presId="urn:microsoft.com/office/officeart/2005/8/layout/hierarchy4"/>
    <dgm:cxn modelId="{7C99461C-C7E6-4041-BDE1-BEAF25CF78FC}" type="presParOf" srcId="{6EDE6BFB-A9E6-8345-9530-334D57E4B253}" destId="{E31A31C1-551E-4340-B03C-09930DE25431}" srcOrd="0" destOrd="0" presId="urn:microsoft.com/office/officeart/2005/8/layout/hierarchy4"/>
    <dgm:cxn modelId="{6C956CFD-083E-8646-B34D-A4DDEAE22AF2}" type="presParOf" srcId="{E31A31C1-551E-4340-B03C-09930DE25431}" destId="{E97ABE10-4BC1-1340-A60A-D98B4E2A0CA2}" srcOrd="0" destOrd="0" presId="urn:microsoft.com/office/officeart/2005/8/layout/hierarchy4"/>
    <dgm:cxn modelId="{98D7536A-65C9-E948-BFEF-AC14237E4243}" type="presParOf" srcId="{E31A31C1-551E-4340-B03C-09930DE25431}" destId="{34ECDDB7-C517-8540-A6C9-E573DED08CEE}" srcOrd="1" destOrd="0" presId="urn:microsoft.com/office/officeart/2005/8/layout/hierarchy4"/>
    <dgm:cxn modelId="{0210BF3E-4B8C-0047-B385-AE46DB855CD1}" type="presParOf" srcId="{6EDE6BFB-A9E6-8345-9530-334D57E4B253}" destId="{ADD76581-CC8D-1B47-BCAC-7BD0EAB8FE3B}" srcOrd="1" destOrd="0" presId="urn:microsoft.com/office/officeart/2005/8/layout/hierarchy4"/>
    <dgm:cxn modelId="{A149BDD0-0A1E-D943-B662-35EA87DEB723}" type="presParOf" srcId="{6EDE6BFB-A9E6-8345-9530-334D57E4B253}" destId="{68426AD6-55CA-CD48-BB92-D074F8127480}" srcOrd="2" destOrd="0" presId="urn:microsoft.com/office/officeart/2005/8/layout/hierarchy4"/>
    <dgm:cxn modelId="{6600ECE0-F3A6-FB4F-A970-DB14430CE614}" type="presParOf" srcId="{68426AD6-55CA-CD48-BB92-D074F8127480}" destId="{20593D38-017C-A44F-9467-F1B1D57579DC}" srcOrd="0" destOrd="0" presId="urn:microsoft.com/office/officeart/2005/8/layout/hierarchy4"/>
    <dgm:cxn modelId="{4ED33078-0001-0F45-B351-5DAEEECD00EB}" type="presParOf" srcId="{68426AD6-55CA-CD48-BB92-D074F8127480}" destId="{6ACC62B6-77BF-BE4C-B106-1B6A3670643B}" srcOrd="1" destOrd="0" presId="urn:microsoft.com/office/officeart/2005/8/layout/hierarchy4"/>
    <dgm:cxn modelId="{760889A2-26B1-034F-B631-E37EE50611E6}" type="presParOf" srcId="{9B718C5D-0E2B-984B-A1EB-40F2FAEBC545}" destId="{BA120733-2E15-1344-BE04-BAFC699CE6C9}" srcOrd="1" destOrd="0" presId="urn:microsoft.com/office/officeart/2005/8/layout/hierarchy4"/>
    <dgm:cxn modelId="{1151647D-8DD8-114A-9DF4-9936D3415B95}" type="presParOf" srcId="{9B718C5D-0E2B-984B-A1EB-40F2FAEBC545}" destId="{2CFF7C93-FE64-6848-BA1B-E0F2D08DD73A}" srcOrd="2" destOrd="0" presId="urn:microsoft.com/office/officeart/2005/8/layout/hierarchy4"/>
    <dgm:cxn modelId="{47BAD5DE-CC16-114E-B2A6-EE9523C8C351}" type="presParOf" srcId="{2CFF7C93-FE64-6848-BA1B-E0F2D08DD73A}" destId="{CD753DDB-8DBB-DC46-9C60-E54C9723CB11}" srcOrd="0" destOrd="0" presId="urn:microsoft.com/office/officeart/2005/8/layout/hierarchy4"/>
    <dgm:cxn modelId="{7A29B07F-5691-8C44-9B87-77556BF1DEB4}" type="presParOf" srcId="{2CFF7C93-FE64-6848-BA1B-E0F2D08DD73A}" destId="{94E0CD8F-87D7-2247-A7CA-AC067D6B6FF9}" srcOrd="1" destOrd="0" presId="urn:microsoft.com/office/officeart/2005/8/layout/hierarchy4"/>
    <dgm:cxn modelId="{5849A9D7-BE94-A041-B879-FC468EDA2FB3}" type="presParOf" srcId="{2CFF7C93-FE64-6848-BA1B-E0F2D08DD73A}" destId="{DB761133-D85E-F541-80CD-4E51CCB987BB}" srcOrd="2" destOrd="0" presId="urn:microsoft.com/office/officeart/2005/8/layout/hierarchy4"/>
    <dgm:cxn modelId="{6FA84CF6-4CC5-2440-AC31-BEB3423906D9}" type="presParOf" srcId="{DB761133-D85E-F541-80CD-4E51CCB987BB}" destId="{4EA37D52-1AD7-B942-8712-46BE6E80B0E5}" srcOrd="0" destOrd="0" presId="urn:microsoft.com/office/officeart/2005/8/layout/hierarchy4"/>
    <dgm:cxn modelId="{DAA677CA-EA41-1C4A-A495-6E3E7186D692}" type="presParOf" srcId="{4EA37D52-1AD7-B942-8712-46BE6E80B0E5}" destId="{531996D9-451D-A946-9D39-87FB3185D67E}" srcOrd="0" destOrd="0" presId="urn:microsoft.com/office/officeart/2005/8/layout/hierarchy4"/>
    <dgm:cxn modelId="{407A0E1A-EBB5-1D49-A3D4-ACFCD17A1B93}" type="presParOf" srcId="{4EA37D52-1AD7-B942-8712-46BE6E80B0E5}" destId="{8BCD1FED-C7A1-F642-8B6A-019855AC1E48}" srcOrd="1" destOrd="0" presId="urn:microsoft.com/office/officeart/2005/8/layout/hierarchy4"/>
    <dgm:cxn modelId="{2877BF4F-C541-FF46-9507-B7D36FD9086A}" type="presParOf" srcId="{DB761133-D85E-F541-80CD-4E51CCB987BB}" destId="{E96DC642-7347-B041-9688-B469E8BDD95D}" srcOrd="1" destOrd="0" presId="urn:microsoft.com/office/officeart/2005/8/layout/hierarchy4"/>
    <dgm:cxn modelId="{C108DC8B-1587-774C-82A9-643E29BACD12}" type="presParOf" srcId="{DB761133-D85E-F541-80CD-4E51CCB987BB}" destId="{7C806A58-907A-CE40-8BD8-798620CC226F}" srcOrd="2" destOrd="0" presId="urn:microsoft.com/office/officeart/2005/8/layout/hierarchy4"/>
    <dgm:cxn modelId="{E88D2D90-C3E9-E643-82D2-8EA5F1A0DB7D}" type="presParOf" srcId="{7C806A58-907A-CE40-8BD8-798620CC226F}" destId="{47C71C76-E11C-4940-B09D-1220EC50B5E3}" srcOrd="0" destOrd="0" presId="urn:microsoft.com/office/officeart/2005/8/layout/hierarchy4"/>
    <dgm:cxn modelId="{DF9E5510-83C3-974B-B0D5-69386578B40B}" type="presParOf" srcId="{7C806A58-907A-CE40-8BD8-798620CC226F}" destId="{97EAE31B-C32B-2A4E-8800-B465B10D32BC}" srcOrd="1" destOrd="0" presId="urn:microsoft.com/office/officeart/2005/8/layout/hierarchy4"/>
    <dgm:cxn modelId="{E7AB1363-29E5-EB46-88F4-55E8FAA695DA}" type="presParOf" srcId="{DB761133-D85E-F541-80CD-4E51CCB987BB}" destId="{9C24E344-F3C4-6941-A2CA-BA563EC24F41}" srcOrd="3" destOrd="0" presId="urn:microsoft.com/office/officeart/2005/8/layout/hierarchy4"/>
    <dgm:cxn modelId="{814ED56A-FF91-C244-ACD6-206834C00F60}" type="presParOf" srcId="{DB761133-D85E-F541-80CD-4E51CCB987BB}" destId="{D568F651-0600-A24E-A3D3-8A55BC2A3C5F}" srcOrd="4" destOrd="0" presId="urn:microsoft.com/office/officeart/2005/8/layout/hierarchy4"/>
    <dgm:cxn modelId="{9E881FA0-215B-4E41-B403-1570113D67BC}" type="presParOf" srcId="{D568F651-0600-A24E-A3D3-8A55BC2A3C5F}" destId="{944FDF4A-9D77-2546-904C-FE49D6E63735}" srcOrd="0" destOrd="0" presId="urn:microsoft.com/office/officeart/2005/8/layout/hierarchy4"/>
    <dgm:cxn modelId="{FF002E54-CEA8-9B43-8E5C-2C033EDCEF0C}" type="presParOf" srcId="{D568F651-0600-A24E-A3D3-8A55BC2A3C5F}" destId="{D743A1EA-3861-634E-9CA2-EA5DA2C6BB9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A2505B-7C61-0945-B4C6-6D0CF1797CCB}"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8288C6F1-8418-BA47-B038-E9A1C720AC09}">
      <dgm:prSet phldrT="[Text]" custT="1"/>
      <dgm:spPr/>
      <dgm:t>
        <a:bodyPr/>
        <a:lstStyle/>
        <a:p>
          <a:r>
            <a:rPr lang="en-US" sz="2800" b="1">
              <a:solidFill>
                <a:schemeClr val="bg1"/>
              </a:solidFill>
            </a:rPr>
            <a:t>Steering Committee</a:t>
          </a:r>
        </a:p>
        <a:p>
          <a:r>
            <a:rPr lang="en-US" sz="2000" b="1">
              <a:solidFill>
                <a:schemeClr val="bg1"/>
              </a:solidFill>
            </a:rPr>
            <a:t>Co-Chairs: Patty Eppinger and Dr. Constanza Cabello</a:t>
          </a:r>
        </a:p>
      </dgm:t>
    </dgm:pt>
    <dgm:pt modelId="{E7380260-83D0-9141-95EA-22F24B73BB99}" type="parTrans" cxnId="{0FF71B79-8BB8-0D41-970D-FBF6099A1D57}">
      <dgm:prSet/>
      <dgm:spPr/>
      <dgm:t>
        <a:bodyPr/>
        <a:lstStyle/>
        <a:p>
          <a:endParaRPr lang="en-US"/>
        </a:p>
      </dgm:t>
    </dgm:pt>
    <dgm:pt modelId="{5D40777C-3B87-344D-9DF3-3A64288890D7}" type="sibTrans" cxnId="{0FF71B79-8BB8-0D41-970D-FBF6099A1D57}">
      <dgm:prSet/>
      <dgm:spPr>
        <a:solidFill>
          <a:schemeClr val="lt1">
            <a:hueOff val="0"/>
            <a:satOff val="0"/>
            <a:lumOff val="0"/>
          </a:schemeClr>
        </a:solidFill>
        <a:ln>
          <a:solidFill>
            <a:schemeClr val="accent1">
              <a:hueOff val="0"/>
              <a:satOff val="0"/>
              <a:lumOff val="0"/>
            </a:schemeClr>
          </a:solidFill>
        </a:ln>
      </dgm:spPr>
      <dgm:t>
        <a:bodyPr/>
        <a:lstStyle/>
        <a:p>
          <a:endParaRPr lang="en-US"/>
        </a:p>
      </dgm:t>
    </dgm:pt>
    <dgm:pt modelId="{BD2DA861-0AFA-F449-8560-E39D5786681C}" type="asst">
      <dgm:prSet phldrT="[Text]" custT="1"/>
      <dgm:spPr>
        <a:solidFill>
          <a:schemeClr val="tx2">
            <a:lumMod val="90000"/>
            <a:lumOff val="10000"/>
          </a:schemeClr>
        </a:solidFill>
      </dgm:spPr>
      <dgm:t>
        <a:bodyPr/>
        <a:lstStyle/>
        <a:p>
          <a:r>
            <a:rPr lang="en-US" sz="2400" b="1">
              <a:solidFill>
                <a:srgbClr val="FFC000"/>
              </a:solidFill>
            </a:rPr>
            <a:t>Teaching and Learning Committee</a:t>
          </a:r>
        </a:p>
        <a:p>
          <a:r>
            <a:rPr lang="en-US" sz="1800" b="1">
              <a:solidFill>
                <a:srgbClr val="FFC000"/>
              </a:solidFill>
            </a:rPr>
            <a:t>Tri-Chairs: Dr. Paul Hernandez, Cynthia Lynch, and Dimitri Moore</a:t>
          </a:r>
        </a:p>
      </dgm:t>
    </dgm:pt>
    <dgm:pt modelId="{1BCD7A8B-0EDE-8849-9DA6-5E502A376DB0}" type="parTrans" cxnId="{C7D1BDB0-C953-0B4F-AEF9-9D8DC9BB7042}">
      <dgm:prSet/>
      <dgm:spPr/>
      <dgm:t>
        <a:bodyPr/>
        <a:lstStyle/>
        <a:p>
          <a:endParaRPr lang="en-US"/>
        </a:p>
      </dgm:t>
    </dgm:pt>
    <dgm:pt modelId="{3CD4AE70-A410-5449-AF92-39BD4F3677F6}" type="sibTrans" cxnId="{C7D1BDB0-C953-0B4F-AEF9-9D8DC9BB7042}">
      <dgm:prSet custT="1"/>
      <dgm:spPr>
        <a:solidFill>
          <a:schemeClr val="lt1">
            <a:hueOff val="0"/>
            <a:satOff val="0"/>
            <a:lumOff val="0"/>
          </a:schemeClr>
        </a:solidFill>
      </dgm:spPr>
      <dgm:t>
        <a:bodyPr/>
        <a:lstStyle/>
        <a:p>
          <a:endParaRPr lang="en-US"/>
        </a:p>
      </dgm:t>
    </dgm:pt>
    <dgm:pt modelId="{17AE9E10-DE32-E74B-956C-792ED6B31801}" type="asst">
      <dgm:prSet phldrT="[Text]" custT="1"/>
      <dgm:spPr>
        <a:solidFill>
          <a:schemeClr val="tx2">
            <a:lumMod val="90000"/>
            <a:lumOff val="10000"/>
          </a:schemeClr>
        </a:solidFill>
      </dgm:spPr>
      <dgm:t>
        <a:bodyPr/>
        <a:lstStyle/>
        <a:p>
          <a:r>
            <a:rPr lang="en-US" sz="2400" b="1">
              <a:solidFill>
                <a:srgbClr val="FFC000"/>
              </a:solidFill>
            </a:rPr>
            <a:t>Student-Ready Institutions Committee</a:t>
          </a:r>
        </a:p>
        <a:p>
          <a:r>
            <a:rPr lang="en-US" sz="1800" b="1">
              <a:solidFill>
                <a:srgbClr val="FFC000"/>
              </a:solidFill>
            </a:rPr>
            <a:t>Tri-Chairs: Dr. Deanna </a:t>
          </a:r>
          <a:r>
            <a:rPr lang="en-US" sz="1800" b="1" err="1">
              <a:solidFill>
                <a:srgbClr val="FFC000"/>
              </a:solidFill>
            </a:rPr>
            <a:t>Yameen</a:t>
          </a:r>
          <a:r>
            <a:rPr lang="en-US" sz="1800" b="1">
              <a:solidFill>
                <a:srgbClr val="FFC000"/>
              </a:solidFill>
            </a:rPr>
            <a:t>, Marquis Taylor, and </a:t>
          </a:r>
          <a:r>
            <a:rPr lang="en-US" sz="1800" b="1" err="1">
              <a:solidFill>
                <a:srgbClr val="FFC000"/>
              </a:solidFill>
            </a:rPr>
            <a:t>Dezary</a:t>
          </a:r>
          <a:r>
            <a:rPr lang="en-US" sz="1800" b="1">
              <a:solidFill>
                <a:srgbClr val="FFC000"/>
              </a:solidFill>
            </a:rPr>
            <a:t> Guzman</a:t>
          </a:r>
        </a:p>
      </dgm:t>
    </dgm:pt>
    <dgm:pt modelId="{2EC4C3DA-1C58-B44D-AA65-81E03238B09B}" type="parTrans" cxnId="{EA2CDD4B-249D-AF48-A3F2-419C04E8DF16}">
      <dgm:prSet/>
      <dgm:spPr/>
      <dgm:t>
        <a:bodyPr/>
        <a:lstStyle/>
        <a:p>
          <a:endParaRPr lang="en-US"/>
        </a:p>
      </dgm:t>
    </dgm:pt>
    <dgm:pt modelId="{0E16F383-1080-EC41-B1DD-71FAB7961CDC}" type="sibTrans" cxnId="{EA2CDD4B-249D-AF48-A3F2-419C04E8DF16}">
      <dgm:prSet custT="1"/>
      <dgm:spPr/>
      <dgm:t>
        <a:bodyPr/>
        <a:lstStyle/>
        <a:p>
          <a:endParaRPr lang="en-US"/>
        </a:p>
      </dgm:t>
    </dgm:pt>
    <dgm:pt modelId="{74740A12-4D2C-B147-A0E4-200DDCA20CAE}" type="asst">
      <dgm:prSet phldrT="[Text]"/>
      <dgm:spPr>
        <a:solidFill>
          <a:srgbClr val="FFC000"/>
        </a:solidFill>
      </dgm:spPr>
      <dgm:t>
        <a:bodyPr/>
        <a:lstStyle/>
        <a:p>
          <a:r>
            <a:rPr lang="en-US">
              <a:solidFill>
                <a:schemeClr val="tx2">
                  <a:lumMod val="90000"/>
                  <a:lumOff val="10000"/>
                </a:schemeClr>
              </a:solidFill>
            </a:rPr>
            <a:t>Faculty, Curriculum and Pedagogy</a:t>
          </a:r>
        </a:p>
      </dgm:t>
    </dgm:pt>
    <dgm:pt modelId="{E111F7C2-91E0-E343-9CE8-66E672724C45}" type="parTrans" cxnId="{B80105E2-1E5C-344B-894A-725364148994}">
      <dgm:prSet/>
      <dgm:spPr/>
      <dgm:t>
        <a:bodyPr/>
        <a:lstStyle/>
        <a:p>
          <a:endParaRPr lang="en-US"/>
        </a:p>
      </dgm:t>
    </dgm:pt>
    <dgm:pt modelId="{593CD64C-F8D9-9F49-A5F4-C20FC904C9A8}" type="sibTrans" cxnId="{B80105E2-1E5C-344B-894A-725364148994}">
      <dgm:prSet/>
      <dgm:spPr/>
      <dgm:t>
        <a:bodyPr/>
        <a:lstStyle/>
        <a:p>
          <a:endParaRPr lang="en-US"/>
        </a:p>
      </dgm:t>
    </dgm:pt>
    <dgm:pt modelId="{C864776F-62A3-F54C-B6B4-B81AA7E48337}" type="asst">
      <dgm:prSet phldrT="[Text]"/>
      <dgm:spPr>
        <a:solidFill>
          <a:srgbClr val="FFC000"/>
        </a:solidFill>
      </dgm:spPr>
      <dgm:t>
        <a:bodyPr/>
        <a:lstStyle/>
        <a:p>
          <a:r>
            <a:rPr lang="en-US">
              <a:solidFill>
                <a:schemeClr val="tx2">
                  <a:lumMod val="90000"/>
                  <a:lumOff val="10000"/>
                </a:schemeClr>
              </a:solidFill>
            </a:rPr>
            <a:t>Professional Development and Assessment</a:t>
          </a:r>
        </a:p>
      </dgm:t>
    </dgm:pt>
    <dgm:pt modelId="{029A9DAE-E7DD-1C4D-8DB2-D60EA032D415}" type="parTrans" cxnId="{E40AD10A-1DB2-D643-82ED-002992416E35}">
      <dgm:prSet/>
      <dgm:spPr/>
      <dgm:t>
        <a:bodyPr/>
        <a:lstStyle/>
        <a:p>
          <a:endParaRPr lang="en-US"/>
        </a:p>
      </dgm:t>
    </dgm:pt>
    <dgm:pt modelId="{C77E142C-D1AD-1048-A463-5D8C9F19CECB}" type="sibTrans" cxnId="{E40AD10A-1DB2-D643-82ED-002992416E35}">
      <dgm:prSet/>
      <dgm:spPr>
        <a:solidFill>
          <a:schemeClr val="lt1">
            <a:hueOff val="0"/>
            <a:satOff val="0"/>
            <a:lumOff val="0"/>
          </a:schemeClr>
        </a:solidFill>
        <a:ln>
          <a:noFill/>
        </a:ln>
      </dgm:spPr>
      <dgm:t>
        <a:bodyPr/>
        <a:lstStyle/>
        <a:p>
          <a:endParaRPr lang="en-US"/>
        </a:p>
      </dgm:t>
    </dgm:pt>
    <dgm:pt modelId="{5E797D0C-3FCF-2044-85F9-14FAD2C2DB2A}" type="asst">
      <dgm:prSet phldrT="[Text]"/>
      <dgm:spPr>
        <a:solidFill>
          <a:srgbClr val="FFC000"/>
        </a:solidFill>
      </dgm:spPr>
      <dgm:t>
        <a:bodyPr/>
        <a:lstStyle/>
        <a:p>
          <a:r>
            <a:rPr lang="en-US">
              <a:solidFill>
                <a:schemeClr val="tx2">
                  <a:lumMod val="90000"/>
                  <a:lumOff val="10000"/>
                </a:schemeClr>
              </a:solidFill>
            </a:rPr>
            <a:t>Foundational Elements</a:t>
          </a:r>
        </a:p>
      </dgm:t>
    </dgm:pt>
    <dgm:pt modelId="{18095DF6-B1DC-A84D-8BDD-A96BE5DFD40E}" type="parTrans" cxnId="{E3110917-069B-FD43-B009-C844080E33A0}">
      <dgm:prSet/>
      <dgm:spPr/>
      <dgm:t>
        <a:bodyPr/>
        <a:lstStyle/>
        <a:p>
          <a:endParaRPr lang="en-US"/>
        </a:p>
      </dgm:t>
    </dgm:pt>
    <dgm:pt modelId="{8147BE0E-16BE-3147-B4DE-91FC5B7C73D2}" type="sibTrans" cxnId="{E3110917-069B-FD43-B009-C844080E33A0}">
      <dgm:prSet/>
      <dgm:spPr>
        <a:ln>
          <a:noFill/>
        </a:ln>
      </dgm:spPr>
      <dgm:t>
        <a:bodyPr/>
        <a:lstStyle/>
        <a:p>
          <a:endParaRPr lang="en-US"/>
        </a:p>
      </dgm:t>
    </dgm:pt>
    <dgm:pt modelId="{0CAA64FB-B1F3-514F-B6E3-23444D3BCFFA}" type="asst">
      <dgm:prSet phldrT="[Text]"/>
      <dgm:spPr>
        <a:solidFill>
          <a:srgbClr val="FFC000"/>
        </a:solidFill>
      </dgm:spPr>
      <dgm:t>
        <a:bodyPr/>
        <a:lstStyle/>
        <a:p>
          <a:r>
            <a:rPr lang="en-US">
              <a:solidFill>
                <a:schemeClr val="tx2">
                  <a:lumMod val="90000"/>
                  <a:lumOff val="10000"/>
                </a:schemeClr>
              </a:solidFill>
            </a:rPr>
            <a:t>Institutional Culture</a:t>
          </a:r>
        </a:p>
      </dgm:t>
    </dgm:pt>
    <dgm:pt modelId="{F2499F08-E740-A544-839C-62A0EB48DD94}" type="parTrans" cxnId="{EF9A139E-FAF6-7345-98F4-253ACDC7AD5B}">
      <dgm:prSet/>
      <dgm:spPr/>
      <dgm:t>
        <a:bodyPr/>
        <a:lstStyle/>
        <a:p>
          <a:endParaRPr lang="en-US"/>
        </a:p>
      </dgm:t>
    </dgm:pt>
    <dgm:pt modelId="{224DC1D6-46C2-AA40-B99C-A4C9209890DF}" type="sibTrans" cxnId="{EF9A139E-FAF6-7345-98F4-253ACDC7AD5B}">
      <dgm:prSet/>
      <dgm:spPr>
        <a:ln>
          <a:noFill/>
        </a:ln>
      </dgm:spPr>
      <dgm:t>
        <a:bodyPr/>
        <a:lstStyle/>
        <a:p>
          <a:endParaRPr lang="en-US"/>
        </a:p>
      </dgm:t>
    </dgm:pt>
    <dgm:pt modelId="{E20D5282-AABE-9F47-8D2E-13BDBF351FE4}" type="asst">
      <dgm:prSet phldrT="[Text]"/>
      <dgm:spPr>
        <a:solidFill>
          <a:srgbClr val="FFC000"/>
        </a:solidFill>
      </dgm:spPr>
      <dgm:t>
        <a:bodyPr/>
        <a:lstStyle/>
        <a:p>
          <a:r>
            <a:rPr lang="en-US">
              <a:solidFill>
                <a:schemeClr val="tx2">
                  <a:lumMod val="90000"/>
                  <a:lumOff val="10000"/>
                </a:schemeClr>
              </a:solidFill>
            </a:rPr>
            <a:t>Transitions</a:t>
          </a:r>
        </a:p>
      </dgm:t>
    </dgm:pt>
    <dgm:pt modelId="{117500E7-B5F6-3843-BE07-1CBF09F5564C}" type="parTrans" cxnId="{98CF25D1-4E10-B84D-8A22-DD76FFED6948}">
      <dgm:prSet/>
      <dgm:spPr/>
      <dgm:t>
        <a:bodyPr/>
        <a:lstStyle/>
        <a:p>
          <a:endParaRPr lang="en-US"/>
        </a:p>
      </dgm:t>
    </dgm:pt>
    <dgm:pt modelId="{FD47F078-031E-E74A-9D3F-A75FAAF6E72C}" type="sibTrans" cxnId="{98CF25D1-4E10-B84D-8A22-DD76FFED6948}">
      <dgm:prSet/>
      <dgm:spPr>
        <a:ln>
          <a:noFill/>
        </a:ln>
      </dgm:spPr>
      <dgm:t>
        <a:bodyPr/>
        <a:lstStyle/>
        <a:p>
          <a:endParaRPr lang="en-US"/>
        </a:p>
      </dgm:t>
    </dgm:pt>
    <dgm:pt modelId="{B1EFB119-DA90-8D43-BA46-88A05739C22F}" type="asst">
      <dgm:prSet phldrT="[Text]"/>
      <dgm:spPr>
        <a:solidFill>
          <a:srgbClr val="FFC000"/>
        </a:solidFill>
      </dgm:spPr>
      <dgm:t>
        <a:bodyPr/>
        <a:lstStyle/>
        <a:p>
          <a:r>
            <a:rPr lang="en-US">
              <a:solidFill>
                <a:schemeClr val="tx2">
                  <a:lumMod val="90000"/>
                  <a:lumOff val="10000"/>
                </a:schemeClr>
              </a:solidFill>
            </a:rPr>
            <a:t>Holistic Student Supports</a:t>
          </a:r>
        </a:p>
      </dgm:t>
    </dgm:pt>
    <dgm:pt modelId="{9E9C1E55-54DE-2C46-B4B4-5036B75DC018}" type="parTrans" cxnId="{981B3A89-AE30-7447-A5BF-3F7087B3B629}">
      <dgm:prSet/>
      <dgm:spPr/>
      <dgm:t>
        <a:bodyPr/>
        <a:lstStyle/>
        <a:p>
          <a:endParaRPr lang="en-US"/>
        </a:p>
      </dgm:t>
    </dgm:pt>
    <dgm:pt modelId="{2104AD64-504E-CB49-8366-6CD339089E1C}" type="sibTrans" cxnId="{981B3A89-AE30-7447-A5BF-3F7087B3B629}">
      <dgm:prSet/>
      <dgm:spPr>
        <a:ln>
          <a:noFill/>
        </a:ln>
      </dgm:spPr>
      <dgm:t>
        <a:bodyPr/>
        <a:lstStyle/>
        <a:p>
          <a:endParaRPr lang="en-US"/>
        </a:p>
      </dgm:t>
    </dgm:pt>
    <dgm:pt modelId="{D213EE46-8A93-014E-8C55-BE5EA24CCEEA}" type="pres">
      <dgm:prSet presAssocID="{09A2505B-7C61-0945-B4C6-6D0CF1797CCB}" presName="Name0" presStyleCnt="0">
        <dgm:presLayoutVars>
          <dgm:chPref val="1"/>
          <dgm:dir/>
          <dgm:animOne val="branch"/>
          <dgm:animLvl val="lvl"/>
          <dgm:resizeHandles/>
        </dgm:presLayoutVars>
      </dgm:prSet>
      <dgm:spPr/>
    </dgm:pt>
    <dgm:pt modelId="{6020C7FA-1108-D849-9E7F-91B277BDE0EB}" type="pres">
      <dgm:prSet presAssocID="{8288C6F1-8418-BA47-B038-E9A1C720AC09}" presName="vertOne" presStyleCnt="0"/>
      <dgm:spPr/>
    </dgm:pt>
    <dgm:pt modelId="{033391A2-25C2-CB41-8B77-3F76DF52E4A4}" type="pres">
      <dgm:prSet presAssocID="{8288C6F1-8418-BA47-B038-E9A1C720AC09}" presName="txOne" presStyleLbl="node0" presStyleIdx="0" presStyleCnt="1">
        <dgm:presLayoutVars>
          <dgm:chPref val="3"/>
        </dgm:presLayoutVars>
      </dgm:prSet>
      <dgm:spPr/>
    </dgm:pt>
    <dgm:pt modelId="{F8281882-05DD-164F-9F38-9B1D6276CC2C}" type="pres">
      <dgm:prSet presAssocID="{8288C6F1-8418-BA47-B038-E9A1C720AC09}" presName="parTransOne" presStyleCnt="0"/>
      <dgm:spPr/>
    </dgm:pt>
    <dgm:pt modelId="{C89291C8-D87E-9A45-A464-8B94E8A0D455}" type="pres">
      <dgm:prSet presAssocID="{8288C6F1-8418-BA47-B038-E9A1C720AC09}" presName="horzOne" presStyleCnt="0"/>
      <dgm:spPr/>
    </dgm:pt>
    <dgm:pt modelId="{B2A2F137-1699-C14F-B439-CADA81D6EFC0}" type="pres">
      <dgm:prSet presAssocID="{BD2DA861-0AFA-F449-8560-E39D5786681C}" presName="vertTwo" presStyleCnt="0"/>
      <dgm:spPr/>
    </dgm:pt>
    <dgm:pt modelId="{941E8E3E-1293-C04A-8DFD-1085DB29AC4F}" type="pres">
      <dgm:prSet presAssocID="{BD2DA861-0AFA-F449-8560-E39D5786681C}" presName="txTwo" presStyleLbl="asst1" presStyleIdx="0" presStyleCnt="8">
        <dgm:presLayoutVars>
          <dgm:chPref val="3"/>
        </dgm:presLayoutVars>
      </dgm:prSet>
      <dgm:spPr/>
    </dgm:pt>
    <dgm:pt modelId="{D7431FA6-845B-2E4C-9379-B684107EFE3C}" type="pres">
      <dgm:prSet presAssocID="{BD2DA861-0AFA-F449-8560-E39D5786681C}" presName="parTransTwo" presStyleCnt="0"/>
      <dgm:spPr/>
    </dgm:pt>
    <dgm:pt modelId="{61815FC8-CF09-2D43-903C-86A1818C96EB}" type="pres">
      <dgm:prSet presAssocID="{BD2DA861-0AFA-F449-8560-E39D5786681C}" presName="horzTwo" presStyleCnt="0"/>
      <dgm:spPr/>
    </dgm:pt>
    <dgm:pt modelId="{007C3927-931A-484B-B4DE-77B930A017DC}" type="pres">
      <dgm:prSet presAssocID="{74740A12-4D2C-B147-A0E4-200DDCA20CAE}" presName="vertThree" presStyleCnt="0"/>
      <dgm:spPr/>
    </dgm:pt>
    <dgm:pt modelId="{C97360F2-A37F-B345-A777-E313B1F95311}" type="pres">
      <dgm:prSet presAssocID="{74740A12-4D2C-B147-A0E4-200DDCA20CAE}" presName="txThree" presStyleLbl="asst1" presStyleIdx="1" presStyleCnt="8">
        <dgm:presLayoutVars>
          <dgm:chPref val="3"/>
        </dgm:presLayoutVars>
      </dgm:prSet>
      <dgm:spPr/>
    </dgm:pt>
    <dgm:pt modelId="{5FC0BE41-6E01-7E43-9470-766EF46A0A1C}" type="pres">
      <dgm:prSet presAssocID="{74740A12-4D2C-B147-A0E4-200DDCA20CAE}" presName="horzThree" presStyleCnt="0"/>
      <dgm:spPr/>
    </dgm:pt>
    <dgm:pt modelId="{C54EC477-15FC-E241-AD37-C79CC5A69657}" type="pres">
      <dgm:prSet presAssocID="{593CD64C-F8D9-9F49-A5F4-C20FC904C9A8}" presName="sibSpaceThree" presStyleCnt="0"/>
      <dgm:spPr/>
    </dgm:pt>
    <dgm:pt modelId="{1B42175F-B31D-6F4D-B0EF-F196F75C1D47}" type="pres">
      <dgm:prSet presAssocID="{C864776F-62A3-F54C-B6B4-B81AA7E48337}" presName="vertThree" presStyleCnt="0"/>
      <dgm:spPr/>
    </dgm:pt>
    <dgm:pt modelId="{DB325A54-E975-3845-837F-A70C9E2D30CF}" type="pres">
      <dgm:prSet presAssocID="{C864776F-62A3-F54C-B6B4-B81AA7E48337}" presName="txThree" presStyleLbl="asst1" presStyleIdx="2" presStyleCnt="8">
        <dgm:presLayoutVars>
          <dgm:chPref val="3"/>
        </dgm:presLayoutVars>
      </dgm:prSet>
      <dgm:spPr/>
    </dgm:pt>
    <dgm:pt modelId="{78FA271A-6FD3-E540-8617-C8ACBEFA1D74}" type="pres">
      <dgm:prSet presAssocID="{C864776F-62A3-F54C-B6B4-B81AA7E48337}" presName="horzThree" presStyleCnt="0"/>
      <dgm:spPr/>
    </dgm:pt>
    <dgm:pt modelId="{6093F1C4-CDA0-5D4A-A548-C8FD911969AE}" type="pres">
      <dgm:prSet presAssocID="{C77E142C-D1AD-1048-A463-5D8C9F19CECB}" presName="sibSpaceThree" presStyleCnt="0"/>
      <dgm:spPr/>
    </dgm:pt>
    <dgm:pt modelId="{831242DF-8C9E-474B-8E87-88CDDDC36781}" type="pres">
      <dgm:prSet presAssocID="{5E797D0C-3FCF-2044-85F9-14FAD2C2DB2A}" presName="vertThree" presStyleCnt="0"/>
      <dgm:spPr/>
    </dgm:pt>
    <dgm:pt modelId="{4A8A3857-E439-2A41-8CA6-27EF021EF584}" type="pres">
      <dgm:prSet presAssocID="{5E797D0C-3FCF-2044-85F9-14FAD2C2DB2A}" presName="txThree" presStyleLbl="asst1" presStyleIdx="3" presStyleCnt="8">
        <dgm:presLayoutVars>
          <dgm:chPref val="3"/>
        </dgm:presLayoutVars>
      </dgm:prSet>
      <dgm:spPr/>
    </dgm:pt>
    <dgm:pt modelId="{2897E70B-E277-2449-ABFA-985AE6182B97}" type="pres">
      <dgm:prSet presAssocID="{5E797D0C-3FCF-2044-85F9-14FAD2C2DB2A}" presName="horzThree" presStyleCnt="0"/>
      <dgm:spPr/>
    </dgm:pt>
    <dgm:pt modelId="{D80691D8-DBC3-2849-8B17-4E187A0C9E1D}" type="pres">
      <dgm:prSet presAssocID="{3CD4AE70-A410-5449-AF92-39BD4F3677F6}" presName="sibSpaceTwo" presStyleCnt="0"/>
      <dgm:spPr/>
    </dgm:pt>
    <dgm:pt modelId="{425BD899-788F-A44B-A077-5DC4F52A108F}" type="pres">
      <dgm:prSet presAssocID="{17AE9E10-DE32-E74B-956C-792ED6B31801}" presName="vertTwo" presStyleCnt="0"/>
      <dgm:spPr/>
    </dgm:pt>
    <dgm:pt modelId="{DF587B5F-512E-374E-B1FD-5B80E0E46BAA}" type="pres">
      <dgm:prSet presAssocID="{17AE9E10-DE32-E74B-956C-792ED6B31801}" presName="txTwo" presStyleLbl="asst1" presStyleIdx="4" presStyleCnt="8">
        <dgm:presLayoutVars>
          <dgm:chPref val="3"/>
        </dgm:presLayoutVars>
      </dgm:prSet>
      <dgm:spPr/>
    </dgm:pt>
    <dgm:pt modelId="{12A5BA73-5D65-F54B-A767-BFCB4ADC4407}" type="pres">
      <dgm:prSet presAssocID="{17AE9E10-DE32-E74B-956C-792ED6B31801}" presName="parTransTwo" presStyleCnt="0"/>
      <dgm:spPr/>
    </dgm:pt>
    <dgm:pt modelId="{5B057405-9B8E-2648-A6EF-551CB23593CE}" type="pres">
      <dgm:prSet presAssocID="{17AE9E10-DE32-E74B-956C-792ED6B31801}" presName="horzTwo" presStyleCnt="0"/>
      <dgm:spPr/>
    </dgm:pt>
    <dgm:pt modelId="{6B170C15-86B5-4947-9280-0C67E27DD5BB}" type="pres">
      <dgm:prSet presAssocID="{0CAA64FB-B1F3-514F-B6E3-23444D3BCFFA}" presName="vertThree" presStyleCnt="0"/>
      <dgm:spPr/>
    </dgm:pt>
    <dgm:pt modelId="{FF354615-B738-9246-BCAA-602C67EA2BC1}" type="pres">
      <dgm:prSet presAssocID="{0CAA64FB-B1F3-514F-B6E3-23444D3BCFFA}" presName="txThree" presStyleLbl="asst1" presStyleIdx="5" presStyleCnt="8">
        <dgm:presLayoutVars>
          <dgm:chPref val="3"/>
        </dgm:presLayoutVars>
      </dgm:prSet>
      <dgm:spPr/>
    </dgm:pt>
    <dgm:pt modelId="{F43BFF77-A713-E947-B175-FAD088466114}" type="pres">
      <dgm:prSet presAssocID="{0CAA64FB-B1F3-514F-B6E3-23444D3BCFFA}" presName="horzThree" presStyleCnt="0"/>
      <dgm:spPr/>
    </dgm:pt>
    <dgm:pt modelId="{52CF9FB8-A573-1049-A4DD-FB42ABF536A9}" type="pres">
      <dgm:prSet presAssocID="{224DC1D6-46C2-AA40-B99C-A4C9209890DF}" presName="sibSpaceThree" presStyleCnt="0"/>
      <dgm:spPr/>
    </dgm:pt>
    <dgm:pt modelId="{44115AAE-D02B-004D-8AD7-CAF52B2C8FE9}" type="pres">
      <dgm:prSet presAssocID="{E20D5282-AABE-9F47-8D2E-13BDBF351FE4}" presName="vertThree" presStyleCnt="0"/>
      <dgm:spPr/>
    </dgm:pt>
    <dgm:pt modelId="{E39D020F-EAA0-7648-BFF4-908D94C83136}" type="pres">
      <dgm:prSet presAssocID="{E20D5282-AABE-9F47-8D2E-13BDBF351FE4}" presName="txThree" presStyleLbl="asst1" presStyleIdx="6" presStyleCnt="8">
        <dgm:presLayoutVars>
          <dgm:chPref val="3"/>
        </dgm:presLayoutVars>
      </dgm:prSet>
      <dgm:spPr/>
    </dgm:pt>
    <dgm:pt modelId="{A773A3F8-65AF-A64E-B780-F4FEA043B0F6}" type="pres">
      <dgm:prSet presAssocID="{E20D5282-AABE-9F47-8D2E-13BDBF351FE4}" presName="horzThree" presStyleCnt="0"/>
      <dgm:spPr/>
    </dgm:pt>
    <dgm:pt modelId="{DFE9C2D6-DF8E-0C4E-9D52-AB6318CE12C6}" type="pres">
      <dgm:prSet presAssocID="{FD47F078-031E-E74A-9D3F-A75FAAF6E72C}" presName="sibSpaceThree" presStyleCnt="0"/>
      <dgm:spPr/>
    </dgm:pt>
    <dgm:pt modelId="{0B47030B-6D8E-2141-AE98-230780EC01CA}" type="pres">
      <dgm:prSet presAssocID="{B1EFB119-DA90-8D43-BA46-88A05739C22F}" presName="vertThree" presStyleCnt="0"/>
      <dgm:spPr/>
    </dgm:pt>
    <dgm:pt modelId="{9B345FC7-39F9-F240-83E1-1BAEBDCC59B7}" type="pres">
      <dgm:prSet presAssocID="{B1EFB119-DA90-8D43-BA46-88A05739C22F}" presName="txThree" presStyleLbl="asst1" presStyleIdx="7" presStyleCnt="8">
        <dgm:presLayoutVars>
          <dgm:chPref val="3"/>
        </dgm:presLayoutVars>
      </dgm:prSet>
      <dgm:spPr/>
    </dgm:pt>
    <dgm:pt modelId="{E8035319-8636-F44B-9D2B-979C95150EF4}" type="pres">
      <dgm:prSet presAssocID="{B1EFB119-DA90-8D43-BA46-88A05739C22F}" presName="horzThree" presStyleCnt="0"/>
      <dgm:spPr/>
    </dgm:pt>
  </dgm:ptLst>
  <dgm:cxnLst>
    <dgm:cxn modelId="{E40AD10A-1DB2-D643-82ED-002992416E35}" srcId="{BD2DA861-0AFA-F449-8560-E39D5786681C}" destId="{C864776F-62A3-F54C-B6B4-B81AA7E48337}" srcOrd="1" destOrd="0" parTransId="{029A9DAE-E7DD-1C4D-8DB2-D60EA032D415}" sibTransId="{C77E142C-D1AD-1048-A463-5D8C9F19CECB}"/>
    <dgm:cxn modelId="{6043BC11-4233-AC44-B36E-F836FC49D616}" type="presOf" srcId="{BD2DA861-0AFA-F449-8560-E39D5786681C}" destId="{941E8E3E-1293-C04A-8DFD-1085DB29AC4F}" srcOrd="0" destOrd="0" presId="urn:microsoft.com/office/officeart/2005/8/layout/hierarchy4"/>
    <dgm:cxn modelId="{E3110917-069B-FD43-B009-C844080E33A0}" srcId="{BD2DA861-0AFA-F449-8560-E39D5786681C}" destId="{5E797D0C-3FCF-2044-85F9-14FAD2C2DB2A}" srcOrd="2" destOrd="0" parTransId="{18095DF6-B1DC-A84D-8BDD-A96BE5DFD40E}" sibTransId="{8147BE0E-16BE-3147-B4DE-91FC5B7C73D2}"/>
    <dgm:cxn modelId="{EA2CDD4B-249D-AF48-A3F2-419C04E8DF16}" srcId="{8288C6F1-8418-BA47-B038-E9A1C720AC09}" destId="{17AE9E10-DE32-E74B-956C-792ED6B31801}" srcOrd="1" destOrd="0" parTransId="{2EC4C3DA-1C58-B44D-AA65-81E03238B09B}" sibTransId="{0E16F383-1080-EC41-B1DD-71FAB7961CDC}"/>
    <dgm:cxn modelId="{A3392E56-9372-3E45-A258-96FB76E713D5}" type="presOf" srcId="{C864776F-62A3-F54C-B6B4-B81AA7E48337}" destId="{DB325A54-E975-3845-837F-A70C9E2D30CF}" srcOrd="0" destOrd="0" presId="urn:microsoft.com/office/officeart/2005/8/layout/hierarchy4"/>
    <dgm:cxn modelId="{33B54956-AF4E-374E-AE0E-EC7210BFD6DA}" type="presOf" srcId="{E20D5282-AABE-9F47-8D2E-13BDBF351FE4}" destId="{E39D020F-EAA0-7648-BFF4-908D94C83136}" srcOrd="0" destOrd="0" presId="urn:microsoft.com/office/officeart/2005/8/layout/hierarchy4"/>
    <dgm:cxn modelId="{0FF71B79-8BB8-0D41-970D-FBF6099A1D57}" srcId="{09A2505B-7C61-0945-B4C6-6D0CF1797CCB}" destId="{8288C6F1-8418-BA47-B038-E9A1C720AC09}" srcOrd="0" destOrd="0" parTransId="{E7380260-83D0-9141-95EA-22F24B73BB99}" sibTransId="{5D40777C-3B87-344D-9DF3-3A64288890D7}"/>
    <dgm:cxn modelId="{0DAEA17D-4093-AC4A-A133-7E35679DC58B}" type="presOf" srcId="{17AE9E10-DE32-E74B-956C-792ED6B31801}" destId="{DF587B5F-512E-374E-B1FD-5B80E0E46BAA}" srcOrd="0" destOrd="0" presId="urn:microsoft.com/office/officeart/2005/8/layout/hierarchy4"/>
    <dgm:cxn modelId="{981B3A89-AE30-7447-A5BF-3F7087B3B629}" srcId="{17AE9E10-DE32-E74B-956C-792ED6B31801}" destId="{B1EFB119-DA90-8D43-BA46-88A05739C22F}" srcOrd="2" destOrd="0" parTransId="{9E9C1E55-54DE-2C46-B4B4-5036B75DC018}" sibTransId="{2104AD64-504E-CB49-8366-6CD339089E1C}"/>
    <dgm:cxn modelId="{EF9A139E-FAF6-7345-98F4-253ACDC7AD5B}" srcId="{17AE9E10-DE32-E74B-956C-792ED6B31801}" destId="{0CAA64FB-B1F3-514F-B6E3-23444D3BCFFA}" srcOrd="0" destOrd="0" parTransId="{F2499F08-E740-A544-839C-62A0EB48DD94}" sibTransId="{224DC1D6-46C2-AA40-B99C-A4C9209890DF}"/>
    <dgm:cxn modelId="{8080A4A1-DC2F-3D4E-9CE9-5BFCD9A4EE85}" type="presOf" srcId="{0CAA64FB-B1F3-514F-B6E3-23444D3BCFFA}" destId="{FF354615-B738-9246-BCAA-602C67EA2BC1}" srcOrd="0" destOrd="0" presId="urn:microsoft.com/office/officeart/2005/8/layout/hierarchy4"/>
    <dgm:cxn modelId="{C7D1BDB0-C953-0B4F-AEF9-9D8DC9BB7042}" srcId="{8288C6F1-8418-BA47-B038-E9A1C720AC09}" destId="{BD2DA861-0AFA-F449-8560-E39D5786681C}" srcOrd="0" destOrd="0" parTransId="{1BCD7A8B-0EDE-8849-9DA6-5E502A376DB0}" sibTransId="{3CD4AE70-A410-5449-AF92-39BD4F3677F6}"/>
    <dgm:cxn modelId="{8A128CB4-0AAD-1646-A8DC-B14950725E78}" type="presOf" srcId="{74740A12-4D2C-B147-A0E4-200DDCA20CAE}" destId="{C97360F2-A37F-B345-A777-E313B1F95311}" srcOrd="0" destOrd="0" presId="urn:microsoft.com/office/officeart/2005/8/layout/hierarchy4"/>
    <dgm:cxn modelId="{F8539BBE-5D93-4548-94EF-137C17A7B2CC}" type="presOf" srcId="{5E797D0C-3FCF-2044-85F9-14FAD2C2DB2A}" destId="{4A8A3857-E439-2A41-8CA6-27EF021EF584}" srcOrd="0" destOrd="0" presId="urn:microsoft.com/office/officeart/2005/8/layout/hierarchy4"/>
    <dgm:cxn modelId="{597BCDC6-9F46-844C-B759-7EAE5A39173D}" type="presOf" srcId="{8288C6F1-8418-BA47-B038-E9A1C720AC09}" destId="{033391A2-25C2-CB41-8B77-3F76DF52E4A4}" srcOrd="0" destOrd="0" presId="urn:microsoft.com/office/officeart/2005/8/layout/hierarchy4"/>
    <dgm:cxn modelId="{98CF25D1-4E10-B84D-8A22-DD76FFED6948}" srcId="{17AE9E10-DE32-E74B-956C-792ED6B31801}" destId="{E20D5282-AABE-9F47-8D2E-13BDBF351FE4}" srcOrd="1" destOrd="0" parTransId="{117500E7-B5F6-3843-BE07-1CBF09F5564C}" sibTransId="{FD47F078-031E-E74A-9D3F-A75FAAF6E72C}"/>
    <dgm:cxn modelId="{B80105E2-1E5C-344B-894A-725364148994}" srcId="{BD2DA861-0AFA-F449-8560-E39D5786681C}" destId="{74740A12-4D2C-B147-A0E4-200DDCA20CAE}" srcOrd="0" destOrd="0" parTransId="{E111F7C2-91E0-E343-9CE8-66E672724C45}" sibTransId="{593CD64C-F8D9-9F49-A5F4-C20FC904C9A8}"/>
    <dgm:cxn modelId="{07249DE4-A09B-C244-AEEF-8D7542171BC2}" type="presOf" srcId="{B1EFB119-DA90-8D43-BA46-88A05739C22F}" destId="{9B345FC7-39F9-F240-83E1-1BAEBDCC59B7}" srcOrd="0" destOrd="0" presId="urn:microsoft.com/office/officeart/2005/8/layout/hierarchy4"/>
    <dgm:cxn modelId="{BBB2CFFF-2080-FA45-A315-70F53A7C62A6}" type="presOf" srcId="{09A2505B-7C61-0945-B4C6-6D0CF1797CCB}" destId="{D213EE46-8A93-014E-8C55-BE5EA24CCEEA}" srcOrd="0" destOrd="0" presId="urn:microsoft.com/office/officeart/2005/8/layout/hierarchy4"/>
    <dgm:cxn modelId="{4F332789-80C2-D44F-BC55-9B08D85C4225}" type="presParOf" srcId="{D213EE46-8A93-014E-8C55-BE5EA24CCEEA}" destId="{6020C7FA-1108-D849-9E7F-91B277BDE0EB}" srcOrd="0" destOrd="0" presId="urn:microsoft.com/office/officeart/2005/8/layout/hierarchy4"/>
    <dgm:cxn modelId="{733405C4-72D2-5642-9BFC-3EA8B2FF9665}" type="presParOf" srcId="{6020C7FA-1108-D849-9E7F-91B277BDE0EB}" destId="{033391A2-25C2-CB41-8B77-3F76DF52E4A4}" srcOrd="0" destOrd="0" presId="urn:microsoft.com/office/officeart/2005/8/layout/hierarchy4"/>
    <dgm:cxn modelId="{2B55586E-BFC1-0F45-99DC-886719D2AA91}" type="presParOf" srcId="{6020C7FA-1108-D849-9E7F-91B277BDE0EB}" destId="{F8281882-05DD-164F-9F38-9B1D6276CC2C}" srcOrd="1" destOrd="0" presId="urn:microsoft.com/office/officeart/2005/8/layout/hierarchy4"/>
    <dgm:cxn modelId="{8FF4C48D-03AE-644C-B5E1-BE680741D303}" type="presParOf" srcId="{6020C7FA-1108-D849-9E7F-91B277BDE0EB}" destId="{C89291C8-D87E-9A45-A464-8B94E8A0D455}" srcOrd="2" destOrd="0" presId="urn:microsoft.com/office/officeart/2005/8/layout/hierarchy4"/>
    <dgm:cxn modelId="{AA1FCF9C-F1BB-4E4C-9054-E41249906A48}" type="presParOf" srcId="{C89291C8-D87E-9A45-A464-8B94E8A0D455}" destId="{B2A2F137-1699-C14F-B439-CADA81D6EFC0}" srcOrd="0" destOrd="0" presId="urn:microsoft.com/office/officeart/2005/8/layout/hierarchy4"/>
    <dgm:cxn modelId="{B8A839BC-EC5F-3C4D-B803-8F30A959247D}" type="presParOf" srcId="{B2A2F137-1699-C14F-B439-CADA81D6EFC0}" destId="{941E8E3E-1293-C04A-8DFD-1085DB29AC4F}" srcOrd="0" destOrd="0" presId="urn:microsoft.com/office/officeart/2005/8/layout/hierarchy4"/>
    <dgm:cxn modelId="{27FC04AD-6CD7-5D48-A87E-32BDAA863904}" type="presParOf" srcId="{B2A2F137-1699-C14F-B439-CADA81D6EFC0}" destId="{D7431FA6-845B-2E4C-9379-B684107EFE3C}" srcOrd="1" destOrd="0" presId="urn:microsoft.com/office/officeart/2005/8/layout/hierarchy4"/>
    <dgm:cxn modelId="{FAB1FC6F-D8E6-F749-A91A-4D54E3C28343}" type="presParOf" srcId="{B2A2F137-1699-C14F-B439-CADA81D6EFC0}" destId="{61815FC8-CF09-2D43-903C-86A1818C96EB}" srcOrd="2" destOrd="0" presId="urn:microsoft.com/office/officeart/2005/8/layout/hierarchy4"/>
    <dgm:cxn modelId="{DB77367E-47F1-DC4C-8D8A-BF45C45834F6}" type="presParOf" srcId="{61815FC8-CF09-2D43-903C-86A1818C96EB}" destId="{007C3927-931A-484B-B4DE-77B930A017DC}" srcOrd="0" destOrd="0" presId="urn:microsoft.com/office/officeart/2005/8/layout/hierarchy4"/>
    <dgm:cxn modelId="{54BB9C77-AF89-D645-93F6-42539073E523}" type="presParOf" srcId="{007C3927-931A-484B-B4DE-77B930A017DC}" destId="{C97360F2-A37F-B345-A777-E313B1F95311}" srcOrd="0" destOrd="0" presId="urn:microsoft.com/office/officeart/2005/8/layout/hierarchy4"/>
    <dgm:cxn modelId="{5499FA54-AC3E-4D49-942C-C8F9ADCDE9B3}" type="presParOf" srcId="{007C3927-931A-484B-B4DE-77B930A017DC}" destId="{5FC0BE41-6E01-7E43-9470-766EF46A0A1C}" srcOrd="1" destOrd="0" presId="urn:microsoft.com/office/officeart/2005/8/layout/hierarchy4"/>
    <dgm:cxn modelId="{73569E82-0595-F34D-AC88-9AF555148DCC}" type="presParOf" srcId="{61815FC8-CF09-2D43-903C-86A1818C96EB}" destId="{C54EC477-15FC-E241-AD37-C79CC5A69657}" srcOrd="1" destOrd="0" presId="urn:microsoft.com/office/officeart/2005/8/layout/hierarchy4"/>
    <dgm:cxn modelId="{7547D3E3-9EE0-E749-9C3B-8E0E493AE010}" type="presParOf" srcId="{61815FC8-CF09-2D43-903C-86A1818C96EB}" destId="{1B42175F-B31D-6F4D-B0EF-F196F75C1D47}" srcOrd="2" destOrd="0" presId="urn:microsoft.com/office/officeart/2005/8/layout/hierarchy4"/>
    <dgm:cxn modelId="{03A6BAA9-3443-1D48-BE42-BE1E7B6897DB}" type="presParOf" srcId="{1B42175F-B31D-6F4D-B0EF-F196F75C1D47}" destId="{DB325A54-E975-3845-837F-A70C9E2D30CF}" srcOrd="0" destOrd="0" presId="urn:microsoft.com/office/officeart/2005/8/layout/hierarchy4"/>
    <dgm:cxn modelId="{0DBA0580-0F98-9A4A-B262-A54AB11A521E}" type="presParOf" srcId="{1B42175F-B31D-6F4D-B0EF-F196F75C1D47}" destId="{78FA271A-6FD3-E540-8617-C8ACBEFA1D74}" srcOrd="1" destOrd="0" presId="urn:microsoft.com/office/officeart/2005/8/layout/hierarchy4"/>
    <dgm:cxn modelId="{CB455188-6241-E64C-80C8-B5D98277CE4E}" type="presParOf" srcId="{61815FC8-CF09-2D43-903C-86A1818C96EB}" destId="{6093F1C4-CDA0-5D4A-A548-C8FD911969AE}" srcOrd="3" destOrd="0" presId="urn:microsoft.com/office/officeart/2005/8/layout/hierarchy4"/>
    <dgm:cxn modelId="{53C62BC3-AC40-AD4E-A950-0B4A3343B81D}" type="presParOf" srcId="{61815FC8-CF09-2D43-903C-86A1818C96EB}" destId="{831242DF-8C9E-474B-8E87-88CDDDC36781}" srcOrd="4" destOrd="0" presId="urn:microsoft.com/office/officeart/2005/8/layout/hierarchy4"/>
    <dgm:cxn modelId="{312DE35C-4E0E-3340-8918-3F48CA4F1740}" type="presParOf" srcId="{831242DF-8C9E-474B-8E87-88CDDDC36781}" destId="{4A8A3857-E439-2A41-8CA6-27EF021EF584}" srcOrd="0" destOrd="0" presId="urn:microsoft.com/office/officeart/2005/8/layout/hierarchy4"/>
    <dgm:cxn modelId="{5D1CC0A4-A6B9-3044-A7EF-DEB5DA423312}" type="presParOf" srcId="{831242DF-8C9E-474B-8E87-88CDDDC36781}" destId="{2897E70B-E277-2449-ABFA-985AE6182B97}" srcOrd="1" destOrd="0" presId="urn:microsoft.com/office/officeart/2005/8/layout/hierarchy4"/>
    <dgm:cxn modelId="{1F15CE47-B38F-5D4F-BD1E-6344E5F475A7}" type="presParOf" srcId="{C89291C8-D87E-9A45-A464-8B94E8A0D455}" destId="{D80691D8-DBC3-2849-8B17-4E187A0C9E1D}" srcOrd="1" destOrd="0" presId="urn:microsoft.com/office/officeart/2005/8/layout/hierarchy4"/>
    <dgm:cxn modelId="{5CF0C420-3759-9D48-B030-83E74281E272}" type="presParOf" srcId="{C89291C8-D87E-9A45-A464-8B94E8A0D455}" destId="{425BD899-788F-A44B-A077-5DC4F52A108F}" srcOrd="2" destOrd="0" presId="urn:microsoft.com/office/officeart/2005/8/layout/hierarchy4"/>
    <dgm:cxn modelId="{F73E77DF-6437-F646-9762-06F149C9EF9C}" type="presParOf" srcId="{425BD899-788F-A44B-A077-5DC4F52A108F}" destId="{DF587B5F-512E-374E-B1FD-5B80E0E46BAA}" srcOrd="0" destOrd="0" presId="urn:microsoft.com/office/officeart/2005/8/layout/hierarchy4"/>
    <dgm:cxn modelId="{EE440876-9F0E-814B-9C2E-884D1F0F7909}" type="presParOf" srcId="{425BD899-788F-A44B-A077-5DC4F52A108F}" destId="{12A5BA73-5D65-F54B-A767-BFCB4ADC4407}" srcOrd="1" destOrd="0" presId="urn:microsoft.com/office/officeart/2005/8/layout/hierarchy4"/>
    <dgm:cxn modelId="{A9D262FC-4A8B-E147-8C59-E52E47F6291F}" type="presParOf" srcId="{425BD899-788F-A44B-A077-5DC4F52A108F}" destId="{5B057405-9B8E-2648-A6EF-551CB23593CE}" srcOrd="2" destOrd="0" presId="urn:microsoft.com/office/officeart/2005/8/layout/hierarchy4"/>
    <dgm:cxn modelId="{20AC66AA-7A8F-D64B-8EBA-9748C085712F}" type="presParOf" srcId="{5B057405-9B8E-2648-A6EF-551CB23593CE}" destId="{6B170C15-86B5-4947-9280-0C67E27DD5BB}" srcOrd="0" destOrd="0" presId="urn:microsoft.com/office/officeart/2005/8/layout/hierarchy4"/>
    <dgm:cxn modelId="{294E0668-6362-4A4A-BCC5-DC330118AFC8}" type="presParOf" srcId="{6B170C15-86B5-4947-9280-0C67E27DD5BB}" destId="{FF354615-B738-9246-BCAA-602C67EA2BC1}" srcOrd="0" destOrd="0" presId="urn:microsoft.com/office/officeart/2005/8/layout/hierarchy4"/>
    <dgm:cxn modelId="{A8595018-DCBC-BB41-9C69-44D10F01DD9A}" type="presParOf" srcId="{6B170C15-86B5-4947-9280-0C67E27DD5BB}" destId="{F43BFF77-A713-E947-B175-FAD088466114}" srcOrd="1" destOrd="0" presId="urn:microsoft.com/office/officeart/2005/8/layout/hierarchy4"/>
    <dgm:cxn modelId="{6877D2EB-96EE-1541-8010-0C6DEA99D36F}" type="presParOf" srcId="{5B057405-9B8E-2648-A6EF-551CB23593CE}" destId="{52CF9FB8-A573-1049-A4DD-FB42ABF536A9}" srcOrd="1" destOrd="0" presId="urn:microsoft.com/office/officeart/2005/8/layout/hierarchy4"/>
    <dgm:cxn modelId="{31E3221A-BCEB-7249-B777-841EBC0765E4}" type="presParOf" srcId="{5B057405-9B8E-2648-A6EF-551CB23593CE}" destId="{44115AAE-D02B-004D-8AD7-CAF52B2C8FE9}" srcOrd="2" destOrd="0" presId="urn:microsoft.com/office/officeart/2005/8/layout/hierarchy4"/>
    <dgm:cxn modelId="{84AF4FA3-E73D-F042-8250-A19003EAA8CC}" type="presParOf" srcId="{44115AAE-D02B-004D-8AD7-CAF52B2C8FE9}" destId="{E39D020F-EAA0-7648-BFF4-908D94C83136}" srcOrd="0" destOrd="0" presId="urn:microsoft.com/office/officeart/2005/8/layout/hierarchy4"/>
    <dgm:cxn modelId="{EA6E28C1-0789-B34C-9118-779E5C8F7CCF}" type="presParOf" srcId="{44115AAE-D02B-004D-8AD7-CAF52B2C8FE9}" destId="{A773A3F8-65AF-A64E-B780-F4FEA043B0F6}" srcOrd="1" destOrd="0" presId="urn:microsoft.com/office/officeart/2005/8/layout/hierarchy4"/>
    <dgm:cxn modelId="{F2CFBC3F-86B3-4149-A387-4830CBEBB0F7}" type="presParOf" srcId="{5B057405-9B8E-2648-A6EF-551CB23593CE}" destId="{DFE9C2D6-DF8E-0C4E-9D52-AB6318CE12C6}" srcOrd="3" destOrd="0" presId="urn:microsoft.com/office/officeart/2005/8/layout/hierarchy4"/>
    <dgm:cxn modelId="{00A4B78E-78B9-8E46-AA60-390EFE912F30}" type="presParOf" srcId="{5B057405-9B8E-2648-A6EF-551CB23593CE}" destId="{0B47030B-6D8E-2141-AE98-230780EC01CA}" srcOrd="4" destOrd="0" presId="urn:microsoft.com/office/officeart/2005/8/layout/hierarchy4"/>
    <dgm:cxn modelId="{874D4BB2-719B-1247-BF65-4C04B42BABBC}" type="presParOf" srcId="{0B47030B-6D8E-2141-AE98-230780EC01CA}" destId="{9B345FC7-39F9-F240-83E1-1BAEBDCC59B7}" srcOrd="0" destOrd="0" presId="urn:microsoft.com/office/officeart/2005/8/layout/hierarchy4"/>
    <dgm:cxn modelId="{986538EA-D0EA-F946-8D05-E67DCF9C0FCD}" type="presParOf" srcId="{0B47030B-6D8E-2141-AE98-230780EC01CA}" destId="{E8035319-8636-F44B-9D2B-979C95150EF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3E7137-24A9-7A44-99ED-317A1EE892A3}" type="doc">
      <dgm:prSet loTypeId="urn:microsoft.com/office/officeart/2005/8/layout/funnel1" loCatId="" qsTypeId="urn:microsoft.com/office/officeart/2005/8/quickstyle/3d1" qsCatId="3D" csTypeId="urn:microsoft.com/office/officeart/2005/8/colors/accent1_5" csCatId="accent1" phldr="1"/>
      <dgm:spPr/>
      <dgm:t>
        <a:bodyPr/>
        <a:lstStyle/>
        <a:p>
          <a:endParaRPr lang="en-US"/>
        </a:p>
      </dgm:t>
    </dgm:pt>
    <dgm:pt modelId="{3FD3BB57-E352-0341-B284-5050E378EAE1}">
      <dgm:prSet phldrT="[Text]" custT="1"/>
      <dgm:spPr/>
      <dgm:t>
        <a:bodyPr/>
        <a:lstStyle/>
        <a:p>
          <a:r>
            <a:rPr lang="en-US" sz="1200" b="1"/>
            <a:t>Redesigning Systems &amp; Structures</a:t>
          </a:r>
        </a:p>
      </dgm:t>
    </dgm:pt>
    <dgm:pt modelId="{0AEA0777-962C-074C-A748-F4C3D7823206}" type="parTrans" cxnId="{B13F2FB2-97EC-9444-A0E3-5B699AB59232}">
      <dgm:prSet/>
      <dgm:spPr/>
      <dgm:t>
        <a:bodyPr/>
        <a:lstStyle/>
        <a:p>
          <a:endParaRPr lang="en-US">
            <a:solidFill>
              <a:schemeClr val="tx2">
                <a:lumMod val="90000"/>
                <a:lumOff val="10000"/>
              </a:schemeClr>
            </a:solidFill>
          </a:endParaRPr>
        </a:p>
      </dgm:t>
    </dgm:pt>
    <dgm:pt modelId="{38FA0787-3A35-6E49-8C56-209D02C843F9}" type="sibTrans" cxnId="{B13F2FB2-97EC-9444-A0E3-5B699AB59232}">
      <dgm:prSet/>
      <dgm:spPr/>
      <dgm:t>
        <a:bodyPr/>
        <a:lstStyle/>
        <a:p>
          <a:endParaRPr lang="en-US">
            <a:solidFill>
              <a:schemeClr val="tx2">
                <a:lumMod val="90000"/>
                <a:lumOff val="10000"/>
              </a:schemeClr>
            </a:solidFill>
          </a:endParaRPr>
        </a:p>
      </dgm:t>
    </dgm:pt>
    <dgm:pt modelId="{B87F6F15-BD3C-5046-A515-C4C1213524FC}">
      <dgm:prSet phldrT="[Text]"/>
      <dgm:spPr/>
      <dgm:t>
        <a:bodyPr/>
        <a:lstStyle/>
        <a:p>
          <a:r>
            <a:rPr lang="en-US" b="1"/>
            <a:t>Visionary Aspirational</a:t>
          </a:r>
        </a:p>
      </dgm:t>
    </dgm:pt>
    <dgm:pt modelId="{83AE3530-5524-604D-8768-29C2FE36572A}" type="parTrans" cxnId="{63EF88A7-B8C1-1747-9495-F95E7F17B94F}">
      <dgm:prSet/>
      <dgm:spPr/>
      <dgm:t>
        <a:bodyPr/>
        <a:lstStyle/>
        <a:p>
          <a:endParaRPr lang="en-US">
            <a:solidFill>
              <a:schemeClr val="tx2">
                <a:lumMod val="90000"/>
                <a:lumOff val="10000"/>
              </a:schemeClr>
            </a:solidFill>
          </a:endParaRPr>
        </a:p>
      </dgm:t>
    </dgm:pt>
    <dgm:pt modelId="{AF238DD7-8415-8943-B0A9-9697BA7F5C6C}" type="sibTrans" cxnId="{63EF88A7-B8C1-1747-9495-F95E7F17B94F}">
      <dgm:prSet/>
      <dgm:spPr/>
      <dgm:t>
        <a:bodyPr/>
        <a:lstStyle/>
        <a:p>
          <a:endParaRPr lang="en-US">
            <a:solidFill>
              <a:schemeClr val="tx2">
                <a:lumMod val="90000"/>
                <a:lumOff val="10000"/>
              </a:schemeClr>
            </a:solidFill>
          </a:endParaRPr>
        </a:p>
      </dgm:t>
    </dgm:pt>
    <dgm:pt modelId="{49B456B6-0CC1-4A42-8A0D-F0C12981479E}">
      <dgm:prSet phldrT="[Text]"/>
      <dgm:spPr/>
      <dgm:t>
        <a:bodyPr/>
        <a:lstStyle/>
        <a:p>
          <a:r>
            <a:rPr lang="en-US" b="1"/>
            <a:t>Challenging Norms</a:t>
          </a:r>
        </a:p>
      </dgm:t>
    </dgm:pt>
    <dgm:pt modelId="{47CA8B7B-68EE-3848-BDD6-2E48E6B8308E}" type="parTrans" cxnId="{6B798C95-ED6E-EE44-8B5C-468E2CE8EC2A}">
      <dgm:prSet/>
      <dgm:spPr/>
      <dgm:t>
        <a:bodyPr/>
        <a:lstStyle/>
        <a:p>
          <a:endParaRPr lang="en-US">
            <a:solidFill>
              <a:schemeClr val="tx2">
                <a:lumMod val="90000"/>
                <a:lumOff val="10000"/>
              </a:schemeClr>
            </a:solidFill>
          </a:endParaRPr>
        </a:p>
      </dgm:t>
    </dgm:pt>
    <dgm:pt modelId="{265CF1AD-F672-3B40-88C5-5343CA1FE337}" type="sibTrans" cxnId="{6B798C95-ED6E-EE44-8B5C-468E2CE8EC2A}">
      <dgm:prSet/>
      <dgm:spPr/>
      <dgm:t>
        <a:bodyPr/>
        <a:lstStyle/>
        <a:p>
          <a:endParaRPr lang="en-US">
            <a:solidFill>
              <a:schemeClr val="tx2">
                <a:lumMod val="90000"/>
                <a:lumOff val="10000"/>
              </a:schemeClr>
            </a:solidFill>
          </a:endParaRPr>
        </a:p>
      </dgm:t>
    </dgm:pt>
    <dgm:pt modelId="{E08B2F30-F907-0140-9D1D-9C6B566FBAA3}">
      <dgm:prSet phldrT="[Text]"/>
      <dgm:spPr/>
      <dgm:t>
        <a:bodyPr/>
        <a:lstStyle/>
        <a:p>
          <a:endParaRPr lang="en-US" b="1"/>
        </a:p>
        <a:p>
          <a:r>
            <a:rPr lang="en-US" b="1">
              <a:solidFill>
                <a:schemeClr val="accent5">
                  <a:lumMod val="50000"/>
                </a:schemeClr>
              </a:solidFill>
            </a:rPr>
            <a:t>Transformational</a:t>
          </a:r>
        </a:p>
      </dgm:t>
    </dgm:pt>
    <dgm:pt modelId="{3E89DDA6-A8BC-2C40-A6F7-02FBE912D4EA}" type="parTrans" cxnId="{B2B756AA-6105-6A44-90B3-85DA317CC9F4}">
      <dgm:prSet/>
      <dgm:spPr/>
      <dgm:t>
        <a:bodyPr/>
        <a:lstStyle/>
        <a:p>
          <a:endParaRPr lang="en-US"/>
        </a:p>
      </dgm:t>
    </dgm:pt>
    <dgm:pt modelId="{088581C5-7D36-3640-A1D1-F388D42B11CA}" type="sibTrans" cxnId="{B2B756AA-6105-6A44-90B3-85DA317CC9F4}">
      <dgm:prSet/>
      <dgm:spPr/>
      <dgm:t>
        <a:bodyPr/>
        <a:lstStyle/>
        <a:p>
          <a:endParaRPr lang="en-US"/>
        </a:p>
      </dgm:t>
    </dgm:pt>
    <dgm:pt modelId="{8E9D0F96-534D-A848-8680-4B2CC3567850}" type="pres">
      <dgm:prSet presAssocID="{023E7137-24A9-7A44-99ED-317A1EE892A3}" presName="Name0" presStyleCnt="0">
        <dgm:presLayoutVars>
          <dgm:chMax val="4"/>
          <dgm:resizeHandles val="exact"/>
        </dgm:presLayoutVars>
      </dgm:prSet>
      <dgm:spPr/>
    </dgm:pt>
    <dgm:pt modelId="{9C3E9A6E-D040-C347-B24B-1200607939CA}" type="pres">
      <dgm:prSet presAssocID="{023E7137-24A9-7A44-99ED-317A1EE892A3}" presName="ellipse" presStyleLbl="trBgShp" presStyleIdx="0" presStyleCnt="1"/>
      <dgm:spPr/>
    </dgm:pt>
    <dgm:pt modelId="{DDC3F65C-A1E5-4044-A6FB-5E9B5B45539B}" type="pres">
      <dgm:prSet presAssocID="{023E7137-24A9-7A44-99ED-317A1EE892A3}" presName="arrow1" presStyleLbl="fgShp" presStyleIdx="0" presStyleCnt="1"/>
      <dgm:spPr/>
    </dgm:pt>
    <dgm:pt modelId="{859C1F03-D50B-644B-8447-810EB3655425}" type="pres">
      <dgm:prSet presAssocID="{023E7137-24A9-7A44-99ED-317A1EE892A3}" presName="rectangle" presStyleLbl="revTx" presStyleIdx="0" presStyleCnt="1" custScaleY="201003">
        <dgm:presLayoutVars>
          <dgm:bulletEnabled val="1"/>
        </dgm:presLayoutVars>
      </dgm:prSet>
      <dgm:spPr/>
    </dgm:pt>
    <dgm:pt modelId="{1AB64688-6F21-0D49-A565-746247BF954D}" type="pres">
      <dgm:prSet presAssocID="{B87F6F15-BD3C-5046-A515-C4C1213524FC}" presName="item1" presStyleLbl="node1" presStyleIdx="0" presStyleCnt="3">
        <dgm:presLayoutVars>
          <dgm:bulletEnabled val="1"/>
        </dgm:presLayoutVars>
      </dgm:prSet>
      <dgm:spPr/>
    </dgm:pt>
    <dgm:pt modelId="{8422C329-66A1-7245-A371-9937934AAB71}" type="pres">
      <dgm:prSet presAssocID="{49B456B6-0CC1-4A42-8A0D-F0C12981479E}" presName="item2" presStyleLbl="node1" presStyleIdx="1" presStyleCnt="3">
        <dgm:presLayoutVars>
          <dgm:bulletEnabled val="1"/>
        </dgm:presLayoutVars>
      </dgm:prSet>
      <dgm:spPr/>
    </dgm:pt>
    <dgm:pt modelId="{F11CB0E1-28A8-B645-AD00-6F2BFD0F3341}" type="pres">
      <dgm:prSet presAssocID="{E08B2F30-F907-0140-9D1D-9C6B566FBAA3}" presName="item3" presStyleLbl="node1" presStyleIdx="2" presStyleCnt="3" custScaleX="119424" custScaleY="111948">
        <dgm:presLayoutVars>
          <dgm:bulletEnabled val="1"/>
        </dgm:presLayoutVars>
      </dgm:prSet>
      <dgm:spPr/>
    </dgm:pt>
    <dgm:pt modelId="{2C90612A-C791-0F4E-8F23-AB78EF0FB201}" type="pres">
      <dgm:prSet presAssocID="{023E7137-24A9-7A44-99ED-317A1EE892A3}" presName="funnel" presStyleLbl="trAlignAcc1" presStyleIdx="0" presStyleCnt="1" custScaleX="108466" custScaleY="139038" custLinFactNeighborX="-331" custLinFactNeighborY="4960"/>
      <dgm:spPr/>
    </dgm:pt>
  </dgm:ptLst>
  <dgm:cxnLst>
    <dgm:cxn modelId="{45DEA258-1BAD-9E41-AA3E-F5D41579EF20}" type="presOf" srcId="{B87F6F15-BD3C-5046-A515-C4C1213524FC}" destId="{8422C329-66A1-7245-A371-9937934AAB71}" srcOrd="0" destOrd="0" presId="urn:microsoft.com/office/officeart/2005/8/layout/funnel1"/>
    <dgm:cxn modelId="{6B798C95-ED6E-EE44-8B5C-468E2CE8EC2A}" srcId="{023E7137-24A9-7A44-99ED-317A1EE892A3}" destId="{49B456B6-0CC1-4A42-8A0D-F0C12981479E}" srcOrd="2" destOrd="0" parTransId="{47CA8B7B-68EE-3848-BDD6-2E48E6B8308E}" sibTransId="{265CF1AD-F672-3B40-88C5-5343CA1FE337}"/>
    <dgm:cxn modelId="{63EF88A7-B8C1-1747-9495-F95E7F17B94F}" srcId="{023E7137-24A9-7A44-99ED-317A1EE892A3}" destId="{B87F6F15-BD3C-5046-A515-C4C1213524FC}" srcOrd="1" destOrd="0" parTransId="{83AE3530-5524-604D-8768-29C2FE36572A}" sibTransId="{AF238DD7-8415-8943-B0A9-9697BA7F5C6C}"/>
    <dgm:cxn modelId="{B2B756AA-6105-6A44-90B3-85DA317CC9F4}" srcId="{023E7137-24A9-7A44-99ED-317A1EE892A3}" destId="{E08B2F30-F907-0140-9D1D-9C6B566FBAA3}" srcOrd="3" destOrd="0" parTransId="{3E89DDA6-A8BC-2C40-A6F7-02FBE912D4EA}" sibTransId="{088581C5-7D36-3640-A1D1-F388D42B11CA}"/>
    <dgm:cxn modelId="{B13F2FB2-97EC-9444-A0E3-5B699AB59232}" srcId="{023E7137-24A9-7A44-99ED-317A1EE892A3}" destId="{3FD3BB57-E352-0341-B284-5050E378EAE1}" srcOrd="0" destOrd="0" parTransId="{0AEA0777-962C-074C-A748-F4C3D7823206}" sibTransId="{38FA0787-3A35-6E49-8C56-209D02C843F9}"/>
    <dgm:cxn modelId="{8F65DFBA-D77E-D742-B448-B3C4854A0EF9}" type="presOf" srcId="{023E7137-24A9-7A44-99ED-317A1EE892A3}" destId="{8E9D0F96-534D-A848-8680-4B2CC3567850}" srcOrd="0" destOrd="0" presId="urn:microsoft.com/office/officeart/2005/8/layout/funnel1"/>
    <dgm:cxn modelId="{57642DBC-AEFC-624B-B49F-B7631695E80D}" type="presOf" srcId="{49B456B6-0CC1-4A42-8A0D-F0C12981479E}" destId="{1AB64688-6F21-0D49-A565-746247BF954D}" srcOrd="0" destOrd="0" presId="urn:microsoft.com/office/officeart/2005/8/layout/funnel1"/>
    <dgm:cxn modelId="{0A70B4F8-F1DD-1E4F-80AD-E1F835C3FEC6}" type="presOf" srcId="{3FD3BB57-E352-0341-B284-5050E378EAE1}" destId="{F11CB0E1-28A8-B645-AD00-6F2BFD0F3341}" srcOrd="0" destOrd="0" presId="urn:microsoft.com/office/officeart/2005/8/layout/funnel1"/>
    <dgm:cxn modelId="{9F0151FE-FE31-504E-933D-54D100D31568}" type="presOf" srcId="{E08B2F30-F907-0140-9D1D-9C6B566FBAA3}" destId="{859C1F03-D50B-644B-8447-810EB3655425}" srcOrd="0" destOrd="0" presId="urn:microsoft.com/office/officeart/2005/8/layout/funnel1"/>
    <dgm:cxn modelId="{E336E80B-69E9-C94F-A4ED-E164300137EC}" type="presParOf" srcId="{8E9D0F96-534D-A848-8680-4B2CC3567850}" destId="{9C3E9A6E-D040-C347-B24B-1200607939CA}" srcOrd="0" destOrd="0" presId="urn:microsoft.com/office/officeart/2005/8/layout/funnel1"/>
    <dgm:cxn modelId="{267CB85F-B9FD-A240-A789-01CC9C2DE4CE}" type="presParOf" srcId="{8E9D0F96-534D-A848-8680-4B2CC3567850}" destId="{DDC3F65C-A1E5-4044-A6FB-5E9B5B45539B}" srcOrd="1" destOrd="0" presId="urn:microsoft.com/office/officeart/2005/8/layout/funnel1"/>
    <dgm:cxn modelId="{EB1D6B1A-91F2-BB49-A502-E54990B23006}" type="presParOf" srcId="{8E9D0F96-534D-A848-8680-4B2CC3567850}" destId="{859C1F03-D50B-644B-8447-810EB3655425}" srcOrd="2" destOrd="0" presId="urn:microsoft.com/office/officeart/2005/8/layout/funnel1"/>
    <dgm:cxn modelId="{CCE8E480-6482-9D49-8323-E55245FDF25E}" type="presParOf" srcId="{8E9D0F96-534D-A848-8680-4B2CC3567850}" destId="{1AB64688-6F21-0D49-A565-746247BF954D}" srcOrd="3" destOrd="0" presId="urn:microsoft.com/office/officeart/2005/8/layout/funnel1"/>
    <dgm:cxn modelId="{EAE09EA7-BE8F-1D42-A40E-AA07E46AF90B}" type="presParOf" srcId="{8E9D0F96-534D-A848-8680-4B2CC3567850}" destId="{8422C329-66A1-7245-A371-9937934AAB71}" srcOrd="4" destOrd="0" presId="urn:microsoft.com/office/officeart/2005/8/layout/funnel1"/>
    <dgm:cxn modelId="{AB2EBD07-E56B-FF42-9232-920DBFEA9EF9}" type="presParOf" srcId="{8E9D0F96-534D-A848-8680-4B2CC3567850}" destId="{F11CB0E1-28A8-B645-AD00-6F2BFD0F3341}" srcOrd="5" destOrd="0" presId="urn:microsoft.com/office/officeart/2005/8/layout/funnel1"/>
    <dgm:cxn modelId="{040D5EF9-2180-754C-B941-C7F2CE591F2F}" type="presParOf" srcId="{8E9D0F96-534D-A848-8680-4B2CC3567850}" destId="{2C90612A-C791-0F4E-8F23-AB78EF0FB201}"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4A5B73-11C7-4DAD-83EB-618461F66DB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FEFA8C4C-B0EF-47A7-83F1-41DAED8D1D19}">
      <dgm:prSet phldrT="[Text]" custT="1"/>
      <dgm:spPr/>
      <dgm:t>
        <a:bodyPr/>
        <a:lstStyle/>
        <a:p>
          <a:r>
            <a:rPr lang="en-US" sz="1600" b="1" i="0" dirty="0">
              <a:solidFill>
                <a:schemeClr val="tx1"/>
              </a:solidFill>
            </a:rPr>
            <a:t>December 2020</a:t>
          </a:r>
        </a:p>
        <a:p>
          <a:r>
            <a:rPr lang="en-US" sz="1400" i="1" dirty="0">
              <a:solidFill>
                <a:schemeClr val="tx1"/>
              </a:solidFill>
            </a:rPr>
            <a:t>New Undergraduate Experience </a:t>
          </a:r>
          <a:r>
            <a:rPr lang="en-US" sz="1400" i="0" dirty="0">
              <a:solidFill>
                <a:schemeClr val="tx1"/>
              </a:solidFill>
            </a:rPr>
            <a:t>Kickoff Event</a:t>
          </a:r>
        </a:p>
      </dgm:t>
    </dgm:pt>
    <dgm:pt modelId="{F3BC7329-6CA0-4EA4-9FE1-31275BC9D7CA}" type="parTrans" cxnId="{E5B7E417-E713-468B-A40A-1F75743422DA}">
      <dgm:prSet/>
      <dgm:spPr/>
      <dgm:t>
        <a:bodyPr/>
        <a:lstStyle/>
        <a:p>
          <a:endParaRPr lang="en-US" sz="1600"/>
        </a:p>
      </dgm:t>
    </dgm:pt>
    <dgm:pt modelId="{B64B65AA-BC29-4D4B-9372-85D9897B7971}" type="sibTrans" cxnId="{E5B7E417-E713-468B-A40A-1F75743422DA}">
      <dgm:prSet/>
      <dgm:spPr/>
      <dgm:t>
        <a:bodyPr/>
        <a:lstStyle/>
        <a:p>
          <a:endParaRPr lang="en-US" sz="1600"/>
        </a:p>
      </dgm:t>
    </dgm:pt>
    <dgm:pt modelId="{24FBD11B-2986-4A36-9C30-81F7DBCCFB74}">
      <dgm:prSet phldrT="[Text]" custT="1"/>
      <dgm:spPr/>
      <dgm:t>
        <a:bodyPr/>
        <a:lstStyle/>
        <a:p>
          <a:r>
            <a:rPr lang="en-US" sz="1600" b="1" i="0" dirty="0">
              <a:solidFill>
                <a:schemeClr val="tx1"/>
              </a:solidFill>
            </a:rPr>
            <a:t>January-May 2021</a:t>
          </a:r>
        </a:p>
        <a:p>
          <a:r>
            <a:rPr lang="en-US" sz="1400" b="0" i="0" dirty="0"/>
            <a:t>Committees develop </a:t>
          </a:r>
          <a:br>
            <a:rPr lang="en-US" sz="1400" b="0" i="0" dirty="0"/>
          </a:br>
          <a:r>
            <a:rPr lang="en-US" sz="1400" b="0" i="0" dirty="0"/>
            <a:t>and refine recommend-</a:t>
          </a:r>
          <a:r>
            <a:rPr lang="en-US" sz="1400" b="0" i="0" dirty="0" err="1"/>
            <a:t>ations</a:t>
          </a:r>
          <a:r>
            <a:rPr lang="en-US" sz="1400" b="0" i="0" dirty="0"/>
            <a:t>; Steering committee vets</a:t>
          </a:r>
          <a:endParaRPr lang="en-US" sz="1400" b="1" i="0" dirty="0">
            <a:solidFill>
              <a:schemeClr val="tx1"/>
            </a:solidFill>
          </a:endParaRPr>
        </a:p>
      </dgm:t>
    </dgm:pt>
    <dgm:pt modelId="{CCD480A3-A86A-40EA-BDEE-7142B2DB8F78}" type="parTrans" cxnId="{6306E654-0251-41C9-A287-812779720D62}">
      <dgm:prSet/>
      <dgm:spPr/>
      <dgm:t>
        <a:bodyPr/>
        <a:lstStyle/>
        <a:p>
          <a:endParaRPr lang="en-US" sz="1600"/>
        </a:p>
      </dgm:t>
    </dgm:pt>
    <dgm:pt modelId="{4E28DB53-BC26-4B2D-A39C-FB8B4BB21FBA}" type="sibTrans" cxnId="{6306E654-0251-41C9-A287-812779720D62}">
      <dgm:prSet/>
      <dgm:spPr/>
      <dgm:t>
        <a:bodyPr/>
        <a:lstStyle/>
        <a:p>
          <a:endParaRPr lang="en-US" sz="1600"/>
        </a:p>
      </dgm:t>
    </dgm:pt>
    <dgm:pt modelId="{91201A43-5AF2-476E-A36D-A58779008984}">
      <dgm:prSet phldrT="[Text]" custT="1"/>
      <dgm:spPr/>
      <dgm:t>
        <a:bodyPr/>
        <a:lstStyle/>
        <a:p>
          <a:r>
            <a:rPr lang="en-US" sz="1600" b="1" i="0" dirty="0"/>
            <a:t>Fall 2021</a:t>
          </a:r>
        </a:p>
        <a:p>
          <a:r>
            <a:rPr lang="en-US" sz="1400" i="0" dirty="0"/>
            <a:t>DHE launches Strategic Planning process informed by NUE Final Report and the Policy and Program Audit</a:t>
          </a:r>
        </a:p>
      </dgm:t>
    </dgm:pt>
    <dgm:pt modelId="{4AF98BD4-CB74-41AB-A0BC-8228D8EF73E2}" type="parTrans" cxnId="{A8D8C7FE-B986-475D-91A4-E761F28F4774}">
      <dgm:prSet/>
      <dgm:spPr/>
      <dgm:t>
        <a:bodyPr/>
        <a:lstStyle/>
        <a:p>
          <a:endParaRPr lang="en-US" sz="1600"/>
        </a:p>
      </dgm:t>
    </dgm:pt>
    <dgm:pt modelId="{600BB079-70E3-46B0-84FA-9B534F1BAA1D}" type="sibTrans" cxnId="{A8D8C7FE-B986-475D-91A4-E761F28F4774}">
      <dgm:prSet/>
      <dgm:spPr/>
      <dgm:t>
        <a:bodyPr/>
        <a:lstStyle/>
        <a:p>
          <a:endParaRPr lang="en-US" sz="1600"/>
        </a:p>
      </dgm:t>
    </dgm:pt>
    <dgm:pt modelId="{AD89EAA1-528C-4984-8A45-3293BFBAC24F}">
      <dgm:prSet custT="1"/>
      <dgm:spPr/>
      <dgm:t>
        <a:bodyPr/>
        <a:lstStyle/>
        <a:p>
          <a:endParaRPr lang="en-US"/>
        </a:p>
      </dgm:t>
    </dgm:pt>
    <dgm:pt modelId="{052845CD-FC1F-4454-8580-AC61D5CB52F1}" type="parTrans" cxnId="{917FC488-627A-49EF-8CEB-DA30AE220CC4}">
      <dgm:prSet/>
      <dgm:spPr/>
      <dgm:t>
        <a:bodyPr/>
        <a:lstStyle/>
        <a:p>
          <a:endParaRPr lang="en-US" sz="1600"/>
        </a:p>
      </dgm:t>
    </dgm:pt>
    <dgm:pt modelId="{02FED0F5-397C-41E4-93FA-821CD33CB82E}" type="sibTrans" cxnId="{917FC488-627A-49EF-8CEB-DA30AE220CC4}">
      <dgm:prSet/>
      <dgm:spPr/>
      <dgm:t>
        <a:bodyPr/>
        <a:lstStyle/>
        <a:p>
          <a:endParaRPr lang="en-US" sz="1600"/>
        </a:p>
      </dgm:t>
    </dgm:pt>
    <dgm:pt modelId="{3CC43C41-E1C0-C548-93F6-C8DDEFA117D1}">
      <dgm:prSet phldrT="[Text]" custT="1"/>
      <dgm:spPr/>
      <dgm:t>
        <a:bodyPr/>
        <a:lstStyle/>
        <a:p>
          <a:endParaRPr lang="en-US" sz="1600" i="0"/>
        </a:p>
      </dgm:t>
    </dgm:pt>
    <dgm:pt modelId="{F54CAF8A-94D6-B742-8F7C-DDFAF11F5277}" type="parTrans" cxnId="{A7DEBC0E-D248-8B43-8FCD-83FB7532F42C}">
      <dgm:prSet/>
      <dgm:spPr/>
      <dgm:t>
        <a:bodyPr/>
        <a:lstStyle/>
        <a:p>
          <a:endParaRPr lang="en-US"/>
        </a:p>
      </dgm:t>
    </dgm:pt>
    <dgm:pt modelId="{65003C8B-B574-1D46-ABFA-6F27CE08CA8C}" type="sibTrans" cxnId="{A7DEBC0E-D248-8B43-8FCD-83FB7532F42C}">
      <dgm:prSet/>
      <dgm:spPr/>
      <dgm:t>
        <a:bodyPr/>
        <a:lstStyle/>
        <a:p>
          <a:endParaRPr lang="en-US"/>
        </a:p>
      </dgm:t>
    </dgm:pt>
    <dgm:pt modelId="{BA2C9AB5-C691-DD43-A4A2-9B27FEC8707E}">
      <dgm:prSet phldrT="[Text]" custT="1"/>
      <dgm:spPr/>
      <dgm:t>
        <a:bodyPr/>
        <a:lstStyle/>
        <a:p>
          <a:endParaRPr lang="en-US" sz="1600" i="0"/>
        </a:p>
      </dgm:t>
    </dgm:pt>
    <dgm:pt modelId="{99EABD92-0D9B-CF42-AF1A-29A22F7684B5}" type="parTrans" cxnId="{0115DA88-976B-BD45-909C-4B7D1E1A416C}">
      <dgm:prSet/>
      <dgm:spPr/>
      <dgm:t>
        <a:bodyPr/>
        <a:lstStyle/>
        <a:p>
          <a:endParaRPr lang="en-US"/>
        </a:p>
      </dgm:t>
    </dgm:pt>
    <dgm:pt modelId="{1895F657-1B13-004F-8CF1-DB152068D30C}" type="sibTrans" cxnId="{0115DA88-976B-BD45-909C-4B7D1E1A416C}">
      <dgm:prSet/>
      <dgm:spPr/>
      <dgm:t>
        <a:bodyPr/>
        <a:lstStyle/>
        <a:p>
          <a:endParaRPr lang="en-US"/>
        </a:p>
      </dgm:t>
    </dgm:pt>
    <dgm:pt modelId="{7429D0CB-13DA-474A-8D97-E367F61F3232}">
      <dgm:prSet phldrT="[Text]" custT="1"/>
      <dgm:spPr/>
      <dgm:t>
        <a:bodyPr/>
        <a:lstStyle/>
        <a:p>
          <a:endParaRPr lang="en-US" sz="1600" i="0" dirty="0"/>
        </a:p>
      </dgm:t>
    </dgm:pt>
    <dgm:pt modelId="{0B2E6215-DA0F-B040-8D6F-181E3E837056}" type="parTrans" cxnId="{E02B9483-90BF-854D-84F3-120927630D5F}">
      <dgm:prSet/>
      <dgm:spPr/>
      <dgm:t>
        <a:bodyPr/>
        <a:lstStyle/>
        <a:p>
          <a:endParaRPr lang="en-US"/>
        </a:p>
      </dgm:t>
    </dgm:pt>
    <dgm:pt modelId="{9203E722-1107-E94F-8B29-38159FAA3F14}" type="sibTrans" cxnId="{E02B9483-90BF-854D-84F3-120927630D5F}">
      <dgm:prSet/>
      <dgm:spPr/>
      <dgm:t>
        <a:bodyPr/>
        <a:lstStyle/>
        <a:p>
          <a:endParaRPr lang="en-US"/>
        </a:p>
      </dgm:t>
    </dgm:pt>
    <dgm:pt modelId="{9CF8E63A-145B-BB41-BB7D-FC0188B3A050}">
      <dgm:prSet phldrT="[Text]" custT="1"/>
      <dgm:spPr/>
      <dgm:t>
        <a:bodyPr/>
        <a:lstStyle/>
        <a:p>
          <a:r>
            <a:rPr lang="en-US" sz="1600" b="1" i="0" dirty="0">
              <a:solidFill>
                <a:schemeClr val="tx1"/>
              </a:solidFill>
            </a:rPr>
            <a:t>June 2021</a:t>
          </a:r>
        </a:p>
        <a:p>
          <a:r>
            <a:rPr lang="en-US" sz="1400" b="0" i="0" dirty="0">
              <a:solidFill>
                <a:schemeClr val="tx1"/>
              </a:solidFill>
            </a:rPr>
            <a:t>BHE/AAC reviews draft report and recommend-</a:t>
          </a:r>
          <a:r>
            <a:rPr lang="en-US" sz="1400" b="0" i="0" dirty="0" err="1">
              <a:solidFill>
                <a:schemeClr val="tx1"/>
              </a:solidFill>
            </a:rPr>
            <a:t>ations</a:t>
          </a:r>
          <a:r>
            <a:rPr lang="en-US" sz="1400" b="0" i="0" dirty="0">
              <a:solidFill>
                <a:schemeClr val="tx1"/>
              </a:solidFill>
            </a:rPr>
            <a:t>, provides feedback</a:t>
          </a:r>
        </a:p>
      </dgm:t>
    </dgm:pt>
    <dgm:pt modelId="{9DF251F2-3AB3-4B44-8FE4-0C60B18BF0C5}" type="parTrans" cxnId="{93A7A52F-53D2-1140-BCE6-F9AF0A6F74F8}">
      <dgm:prSet/>
      <dgm:spPr/>
      <dgm:t>
        <a:bodyPr/>
        <a:lstStyle/>
        <a:p>
          <a:endParaRPr lang="en-US"/>
        </a:p>
      </dgm:t>
    </dgm:pt>
    <dgm:pt modelId="{7382B933-1938-B14D-9C71-D753ABBD3278}" type="sibTrans" cxnId="{93A7A52F-53D2-1140-BCE6-F9AF0A6F74F8}">
      <dgm:prSet/>
      <dgm:spPr/>
      <dgm:t>
        <a:bodyPr/>
        <a:lstStyle/>
        <a:p>
          <a:endParaRPr lang="en-US"/>
        </a:p>
      </dgm:t>
    </dgm:pt>
    <dgm:pt modelId="{E587724B-7B5D-F343-853D-DD285FC08D68}">
      <dgm:prSet phldrT="[Text]" custT="1"/>
      <dgm:spPr/>
      <dgm:t>
        <a:bodyPr/>
        <a:lstStyle/>
        <a:p>
          <a:r>
            <a:rPr lang="en-US" sz="1600" b="1" i="0" dirty="0">
              <a:solidFill>
                <a:schemeClr val="tx1"/>
              </a:solidFill>
            </a:rPr>
            <a:t>October 2021</a:t>
          </a:r>
        </a:p>
        <a:p>
          <a:r>
            <a:rPr lang="en-US" sz="1400" b="0" i="0" dirty="0">
              <a:solidFill>
                <a:schemeClr val="tx1"/>
              </a:solidFill>
            </a:rPr>
            <a:t>NUE Final </a:t>
          </a:r>
          <a:br>
            <a:rPr lang="en-US" sz="1400" b="0" i="0" dirty="0">
              <a:solidFill>
                <a:schemeClr val="tx1"/>
              </a:solidFill>
            </a:rPr>
          </a:br>
          <a:r>
            <a:rPr lang="en-US" sz="1400" b="0" i="0" dirty="0">
              <a:solidFill>
                <a:schemeClr val="tx1"/>
              </a:solidFill>
            </a:rPr>
            <a:t>Report and Recommend-</a:t>
          </a:r>
          <a:r>
            <a:rPr lang="en-US" sz="1400" b="0" i="0" dirty="0" err="1">
              <a:solidFill>
                <a:schemeClr val="tx1"/>
              </a:solidFill>
            </a:rPr>
            <a:t>ations</a:t>
          </a:r>
          <a:r>
            <a:rPr lang="en-US" sz="1400" b="0" i="0" dirty="0">
              <a:solidFill>
                <a:schemeClr val="tx1"/>
              </a:solidFill>
            </a:rPr>
            <a:t> to be brought before the BHE</a:t>
          </a:r>
        </a:p>
      </dgm:t>
    </dgm:pt>
    <dgm:pt modelId="{CE364F1E-E338-FB42-9D82-6678FF757245}" type="parTrans" cxnId="{4F04DF20-1FC9-AC4D-B64E-DF6BA7367A53}">
      <dgm:prSet/>
      <dgm:spPr/>
      <dgm:t>
        <a:bodyPr/>
        <a:lstStyle/>
        <a:p>
          <a:endParaRPr lang="en-US"/>
        </a:p>
      </dgm:t>
    </dgm:pt>
    <dgm:pt modelId="{ACBA96C6-7A75-2540-9445-9B3B0EEC2368}" type="sibTrans" cxnId="{4F04DF20-1FC9-AC4D-B64E-DF6BA7367A53}">
      <dgm:prSet/>
      <dgm:spPr/>
      <dgm:t>
        <a:bodyPr/>
        <a:lstStyle/>
        <a:p>
          <a:endParaRPr lang="en-US"/>
        </a:p>
      </dgm:t>
    </dgm:pt>
    <dgm:pt modelId="{15066FA7-FC1D-E44A-A07D-40CAA3B11A28}">
      <dgm:prSet/>
      <dgm:spPr/>
      <dgm:t>
        <a:bodyPr/>
        <a:lstStyle/>
        <a:p>
          <a:endParaRPr lang="en-US"/>
        </a:p>
      </dgm:t>
    </dgm:pt>
    <dgm:pt modelId="{C18367EE-F9C3-894F-BE02-40A9E6E36AF8}" type="parTrans" cxnId="{D8C0155A-3460-9947-A93D-8AE59E442D90}">
      <dgm:prSet/>
      <dgm:spPr/>
      <dgm:t>
        <a:bodyPr/>
        <a:lstStyle/>
        <a:p>
          <a:endParaRPr lang="en-US"/>
        </a:p>
      </dgm:t>
    </dgm:pt>
    <dgm:pt modelId="{372814FE-4259-5F4E-871D-C1C37AD65A40}" type="sibTrans" cxnId="{D8C0155A-3460-9947-A93D-8AE59E442D90}">
      <dgm:prSet/>
      <dgm:spPr/>
      <dgm:t>
        <a:bodyPr/>
        <a:lstStyle/>
        <a:p>
          <a:endParaRPr lang="en-US"/>
        </a:p>
      </dgm:t>
    </dgm:pt>
    <dgm:pt modelId="{01E5BAAD-18AF-5D42-ADEE-DA6926E6F961}">
      <dgm:prSet/>
      <dgm:spPr/>
      <dgm:t>
        <a:bodyPr/>
        <a:lstStyle/>
        <a:p>
          <a:endParaRPr lang="en-US"/>
        </a:p>
      </dgm:t>
    </dgm:pt>
    <dgm:pt modelId="{36B98BE1-1642-7942-8448-9751BD0BB43E}" type="parTrans" cxnId="{4C74F9CD-A15D-5544-9306-5C82CA7C976D}">
      <dgm:prSet/>
      <dgm:spPr/>
      <dgm:t>
        <a:bodyPr/>
        <a:lstStyle/>
        <a:p>
          <a:endParaRPr lang="en-US"/>
        </a:p>
      </dgm:t>
    </dgm:pt>
    <dgm:pt modelId="{AA60DF83-D08B-8245-A4C6-C6626D88A16C}" type="sibTrans" cxnId="{4C74F9CD-A15D-5544-9306-5C82CA7C976D}">
      <dgm:prSet/>
      <dgm:spPr/>
      <dgm:t>
        <a:bodyPr/>
        <a:lstStyle/>
        <a:p>
          <a:endParaRPr lang="en-US"/>
        </a:p>
      </dgm:t>
    </dgm:pt>
    <dgm:pt modelId="{7DF5E1C2-03BD-9542-AFCE-4EE9318B8DCC}">
      <dgm:prSet/>
      <dgm:spPr/>
      <dgm:t>
        <a:bodyPr/>
        <a:lstStyle/>
        <a:p>
          <a:endParaRPr lang="en-US"/>
        </a:p>
      </dgm:t>
    </dgm:pt>
    <dgm:pt modelId="{0B21DF94-4DAA-144C-97BE-336D0D9AF4BA}" type="parTrans" cxnId="{D52F51FF-D0AA-9A40-A81E-0D2DE298BDFF}">
      <dgm:prSet/>
      <dgm:spPr/>
      <dgm:t>
        <a:bodyPr/>
        <a:lstStyle/>
        <a:p>
          <a:endParaRPr lang="en-US"/>
        </a:p>
      </dgm:t>
    </dgm:pt>
    <dgm:pt modelId="{2908F530-7E44-AB4C-AF8C-AF215FD6B041}" type="sibTrans" cxnId="{D52F51FF-D0AA-9A40-A81E-0D2DE298BDFF}">
      <dgm:prSet/>
      <dgm:spPr/>
      <dgm:t>
        <a:bodyPr/>
        <a:lstStyle/>
        <a:p>
          <a:endParaRPr lang="en-US"/>
        </a:p>
      </dgm:t>
    </dgm:pt>
    <dgm:pt modelId="{4B27AC2A-D157-244B-9A1D-D5C11D4290B3}">
      <dgm:prSet/>
      <dgm:spPr/>
      <dgm:t>
        <a:bodyPr/>
        <a:lstStyle/>
        <a:p>
          <a:endParaRPr lang="en-US" b="1"/>
        </a:p>
      </dgm:t>
    </dgm:pt>
    <dgm:pt modelId="{7DEA18E8-DA6B-DD4C-AE47-AF61E7470D9A}" type="parTrans" cxnId="{09C71750-1D32-914F-8613-C9905CED2EC7}">
      <dgm:prSet/>
      <dgm:spPr/>
      <dgm:t>
        <a:bodyPr/>
        <a:lstStyle/>
        <a:p>
          <a:endParaRPr lang="en-US"/>
        </a:p>
      </dgm:t>
    </dgm:pt>
    <dgm:pt modelId="{9165658A-121A-5C45-9E11-F3A5E56B8BBF}" type="sibTrans" cxnId="{09C71750-1D32-914F-8613-C9905CED2EC7}">
      <dgm:prSet/>
      <dgm:spPr/>
      <dgm:t>
        <a:bodyPr/>
        <a:lstStyle/>
        <a:p>
          <a:endParaRPr lang="en-US"/>
        </a:p>
      </dgm:t>
    </dgm:pt>
    <dgm:pt modelId="{820D6C31-6353-834A-B697-0A1B5F93E465}">
      <dgm:prSet/>
      <dgm:spPr/>
      <dgm:t>
        <a:bodyPr/>
        <a:lstStyle/>
        <a:p>
          <a:endParaRPr lang="en-US" b="1"/>
        </a:p>
      </dgm:t>
    </dgm:pt>
    <dgm:pt modelId="{B2016A36-F2B7-C248-94AC-2AE6F7124FBC}" type="parTrans" cxnId="{93E8996C-D673-5F49-A765-319B3FCD4E26}">
      <dgm:prSet/>
      <dgm:spPr/>
      <dgm:t>
        <a:bodyPr/>
        <a:lstStyle/>
        <a:p>
          <a:endParaRPr lang="en-US"/>
        </a:p>
      </dgm:t>
    </dgm:pt>
    <dgm:pt modelId="{43101563-C18E-A34D-8A7E-066A139C8AD0}" type="sibTrans" cxnId="{93E8996C-D673-5F49-A765-319B3FCD4E26}">
      <dgm:prSet/>
      <dgm:spPr/>
      <dgm:t>
        <a:bodyPr/>
        <a:lstStyle/>
        <a:p>
          <a:endParaRPr lang="en-US"/>
        </a:p>
      </dgm:t>
    </dgm:pt>
    <dgm:pt modelId="{F2410CCA-7223-4F87-BD20-19729ADDFE5B}" type="pres">
      <dgm:prSet presAssocID="{1C4A5B73-11C7-4DAD-83EB-618461F66DB5}" presName="arrowDiagram" presStyleCnt="0">
        <dgm:presLayoutVars>
          <dgm:chMax val="5"/>
          <dgm:dir/>
          <dgm:resizeHandles val="exact"/>
        </dgm:presLayoutVars>
      </dgm:prSet>
      <dgm:spPr/>
    </dgm:pt>
    <dgm:pt modelId="{FE1CAC69-D684-4241-850A-81C7D1F787A1}" type="pres">
      <dgm:prSet presAssocID="{1C4A5B73-11C7-4DAD-83EB-618461F66DB5}" presName="arrow" presStyleLbl="bgShp" presStyleIdx="0" presStyleCnt="1" custScaleX="115091" custLinFactNeighborX="2436" custLinFactNeighborY="503"/>
      <dgm:spPr>
        <a:solidFill>
          <a:schemeClr val="accent5">
            <a:lumMod val="60000"/>
            <a:lumOff val="40000"/>
            <a:alpha val="53000"/>
          </a:schemeClr>
        </a:solidFill>
      </dgm:spPr>
    </dgm:pt>
    <dgm:pt modelId="{8221312F-CB6F-B04F-A091-F6ABAFD9FCFD}" type="pres">
      <dgm:prSet presAssocID="{1C4A5B73-11C7-4DAD-83EB-618461F66DB5}" presName="arrowDiagram5" presStyleCnt="0"/>
      <dgm:spPr/>
    </dgm:pt>
    <dgm:pt modelId="{ABA8AFDC-E126-3F44-B8FF-33744475F37C}" type="pres">
      <dgm:prSet presAssocID="{FEFA8C4C-B0EF-47A7-83F1-41DAED8D1D19}" presName="bullet5a" presStyleLbl="node1" presStyleIdx="0" presStyleCnt="5" custLinFactY="-7935" custLinFactNeighborX="-88310" custLinFactNeighborY="-100000"/>
      <dgm:spPr/>
    </dgm:pt>
    <dgm:pt modelId="{C9FCCEB2-7083-4648-8676-A8F9FD3EF252}" type="pres">
      <dgm:prSet presAssocID="{FEFA8C4C-B0EF-47A7-83F1-41DAED8D1D19}" presName="textBox5a" presStyleLbl="revTx" presStyleIdx="0" presStyleCnt="5" custScaleX="134147" custScaleY="102639" custLinFactNeighborX="4119" custLinFactNeighborY="796">
        <dgm:presLayoutVars>
          <dgm:bulletEnabled val="1"/>
        </dgm:presLayoutVars>
      </dgm:prSet>
      <dgm:spPr/>
    </dgm:pt>
    <dgm:pt modelId="{E39589D5-C586-1844-9746-4EDEF4786155}" type="pres">
      <dgm:prSet presAssocID="{24FBD11B-2986-4A36-9C30-81F7DBCCFB74}" presName="bullet5b" presStyleLbl="node1" presStyleIdx="1" presStyleCnt="5"/>
      <dgm:spPr/>
    </dgm:pt>
    <dgm:pt modelId="{496276AA-E9C7-7848-9A7C-628D6AF9672D}" type="pres">
      <dgm:prSet presAssocID="{24FBD11B-2986-4A36-9C30-81F7DBCCFB74}" presName="textBox5b" presStyleLbl="revTx" presStyleIdx="1" presStyleCnt="5" custScaleX="113520" custScaleY="93960" custLinFactNeighborX="13592" custLinFactNeighborY="-2635">
        <dgm:presLayoutVars>
          <dgm:bulletEnabled val="1"/>
        </dgm:presLayoutVars>
      </dgm:prSet>
      <dgm:spPr/>
    </dgm:pt>
    <dgm:pt modelId="{4B964A43-62B1-0A45-96E0-E88DAADB18BC}" type="pres">
      <dgm:prSet presAssocID="{9CF8E63A-145B-BB41-BB7D-FC0188B3A050}" presName="bullet5c" presStyleLbl="node1" presStyleIdx="2" presStyleCnt="5"/>
      <dgm:spPr/>
    </dgm:pt>
    <dgm:pt modelId="{50AE511A-137E-0B44-B7D6-8B78A69AD4CF}" type="pres">
      <dgm:prSet presAssocID="{9CF8E63A-145B-BB41-BB7D-FC0188B3A050}" presName="textBox5c" presStyleLbl="revTx" presStyleIdx="2" presStyleCnt="5" custLinFactNeighborX="9584" custLinFactNeighborY="-66">
        <dgm:presLayoutVars>
          <dgm:bulletEnabled val="1"/>
        </dgm:presLayoutVars>
      </dgm:prSet>
      <dgm:spPr/>
    </dgm:pt>
    <dgm:pt modelId="{D4BF8DBB-AEF3-B24A-93F7-31CE5D236E94}" type="pres">
      <dgm:prSet presAssocID="{E587724B-7B5D-F343-853D-DD285FC08D68}" presName="bullet5d" presStyleLbl="node1" presStyleIdx="3" presStyleCnt="5"/>
      <dgm:spPr/>
    </dgm:pt>
    <dgm:pt modelId="{8277FDB1-6401-0C4C-BC6E-337DB2CA9557}" type="pres">
      <dgm:prSet presAssocID="{E587724B-7B5D-F343-853D-DD285FC08D68}" presName="textBox5d" presStyleLbl="revTx" presStyleIdx="3" presStyleCnt="5" custScaleX="108259" custScaleY="82935" custLinFactNeighborX="10680" custLinFactNeighborY="-8883">
        <dgm:presLayoutVars>
          <dgm:bulletEnabled val="1"/>
        </dgm:presLayoutVars>
      </dgm:prSet>
      <dgm:spPr/>
    </dgm:pt>
    <dgm:pt modelId="{9A61E612-2D05-7E4E-9033-D1C5AA56D46D}" type="pres">
      <dgm:prSet presAssocID="{91201A43-5AF2-476E-A36D-A58779008984}" presName="bullet5e" presStyleLbl="node1" presStyleIdx="4" presStyleCnt="5" custLinFactNeighborX="50122" custLinFactNeighborY="-5569"/>
      <dgm:spPr/>
    </dgm:pt>
    <dgm:pt modelId="{8A952A64-2FE9-9840-8C3F-49FFDC0A3347}" type="pres">
      <dgm:prSet presAssocID="{91201A43-5AF2-476E-A36D-A58779008984}" presName="textBox5e" presStyleLbl="revTx" presStyleIdx="4" presStyleCnt="5" custScaleX="106693" custScaleY="89107" custLinFactNeighborX="35554" custLinFactNeighborY="-6701">
        <dgm:presLayoutVars>
          <dgm:bulletEnabled val="1"/>
        </dgm:presLayoutVars>
      </dgm:prSet>
      <dgm:spPr/>
    </dgm:pt>
  </dgm:ptLst>
  <dgm:cxnLst>
    <dgm:cxn modelId="{A7DEBC0E-D248-8B43-8FCD-83FB7532F42C}" srcId="{1C4A5B73-11C7-4DAD-83EB-618461F66DB5}" destId="{3CC43C41-E1C0-C548-93F6-C8DDEFA117D1}" srcOrd="7" destOrd="0" parTransId="{F54CAF8A-94D6-B742-8F7C-DDFAF11F5277}" sibTransId="{65003C8B-B574-1D46-ABFA-6F27CE08CA8C}"/>
    <dgm:cxn modelId="{E5B7E417-E713-468B-A40A-1F75743422DA}" srcId="{1C4A5B73-11C7-4DAD-83EB-618461F66DB5}" destId="{FEFA8C4C-B0EF-47A7-83F1-41DAED8D1D19}" srcOrd="0" destOrd="0" parTransId="{F3BC7329-6CA0-4EA4-9FE1-31275BC9D7CA}" sibTransId="{B64B65AA-BC29-4D4B-9372-85D9897B7971}"/>
    <dgm:cxn modelId="{4F04DF20-1FC9-AC4D-B64E-DF6BA7367A53}" srcId="{1C4A5B73-11C7-4DAD-83EB-618461F66DB5}" destId="{E587724B-7B5D-F343-853D-DD285FC08D68}" srcOrd="3" destOrd="0" parTransId="{CE364F1E-E338-FB42-9D82-6678FF757245}" sibTransId="{ACBA96C6-7A75-2540-9445-9B3B0EEC2368}"/>
    <dgm:cxn modelId="{93A7A52F-53D2-1140-BCE6-F9AF0A6F74F8}" srcId="{1C4A5B73-11C7-4DAD-83EB-618461F66DB5}" destId="{9CF8E63A-145B-BB41-BB7D-FC0188B3A050}" srcOrd="2" destOrd="0" parTransId="{9DF251F2-3AB3-4B44-8FE4-0C60B18BF0C5}" sibTransId="{7382B933-1938-B14D-9C71-D753ABBD3278}"/>
    <dgm:cxn modelId="{F0EDE740-3DFE-4345-A70C-9B78F3467E71}" type="presOf" srcId="{E587724B-7B5D-F343-853D-DD285FC08D68}" destId="{8277FDB1-6401-0C4C-BC6E-337DB2CA9557}" srcOrd="0" destOrd="0" presId="urn:microsoft.com/office/officeart/2005/8/layout/arrow2"/>
    <dgm:cxn modelId="{75AB7D4B-5459-104A-8BB1-5247980648B7}" type="presOf" srcId="{FEFA8C4C-B0EF-47A7-83F1-41DAED8D1D19}" destId="{C9FCCEB2-7083-4648-8676-A8F9FD3EF252}" srcOrd="0" destOrd="0" presId="urn:microsoft.com/office/officeart/2005/8/layout/arrow2"/>
    <dgm:cxn modelId="{93E8996C-D673-5F49-A765-319B3FCD4E26}" srcId="{1C4A5B73-11C7-4DAD-83EB-618461F66DB5}" destId="{820D6C31-6353-834A-B697-0A1B5F93E465}" srcOrd="13" destOrd="0" parTransId="{B2016A36-F2B7-C248-94AC-2AE6F7124FBC}" sibTransId="{43101563-C18E-A34D-8A7E-066A139C8AD0}"/>
    <dgm:cxn modelId="{8664CB4C-A73A-3E40-B6D1-0FA0FB807FD9}" type="presOf" srcId="{91201A43-5AF2-476E-A36D-A58779008984}" destId="{8A952A64-2FE9-9840-8C3F-49FFDC0A3347}" srcOrd="0" destOrd="0" presId="urn:microsoft.com/office/officeart/2005/8/layout/arrow2"/>
    <dgm:cxn modelId="{09C71750-1D32-914F-8613-C9905CED2EC7}" srcId="{1C4A5B73-11C7-4DAD-83EB-618461F66DB5}" destId="{4B27AC2A-D157-244B-9A1D-D5C11D4290B3}" srcOrd="12" destOrd="0" parTransId="{7DEA18E8-DA6B-DD4C-AE47-AF61E7470D9A}" sibTransId="{9165658A-121A-5C45-9E11-F3A5E56B8BBF}"/>
    <dgm:cxn modelId="{6306E654-0251-41C9-A287-812779720D62}" srcId="{1C4A5B73-11C7-4DAD-83EB-618461F66DB5}" destId="{24FBD11B-2986-4A36-9C30-81F7DBCCFB74}" srcOrd="1" destOrd="0" parTransId="{CCD480A3-A86A-40EA-BDEE-7142B2DB8F78}" sibTransId="{4E28DB53-BC26-4B2D-A39C-FB8B4BB21FBA}"/>
    <dgm:cxn modelId="{D8C0155A-3460-9947-A93D-8AE59E442D90}" srcId="{1C4A5B73-11C7-4DAD-83EB-618461F66DB5}" destId="{15066FA7-FC1D-E44A-A07D-40CAA3B11A28}" srcOrd="9" destOrd="0" parTransId="{C18367EE-F9C3-894F-BE02-40A9E6E36AF8}" sibTransId="{372814FE-4259-5F4E-871D-C1C37AD65A40}"/>
    <dgm:cxn modelId="{E02B9483-90BF-854D-84F3-120927630D5F}" srcId="{1C4A5B73-11C7-4DAD-83EB-618461F66DB5}" destId="{7429D0CB-13DA-474A-8D97-E367F61F3232}" srcOrd="5" destOrd="0" parTransId="{0B2E6215-DA0F-B040-8D6F-181E3E837056}" sibTransId="{9203E722-1107-E94F-8B29-38159FAA3F14}"/>
    <dgm:cxn modelId="{917FC488-627A-49EF-8CEB-DA30AE220CC4}" srcId="{1C4A5B73-11C7-4DAD-83EB-618461F66DB5}" destId="{AD89EAA1-528C-4984-8A45-3293BFBAC24F}" srcOrd="8" destOrd="0" parTransId="{052845CD-FC1F-4454-8580-AC61D5CB52F1}" sibTransId="{02FED0F5-397C-41E4-93FA-821CD33CB82E}"/>
    <dgm:cxn modelId="{0115DA88-976B-BD45-909C-4B7D1E1A416C}" srcId="{1C4A5B73-11C7-4DAD-83EB-618461F66DB5}" destId="{BA2C9AB5-C691-DD43-A4A2-9B27FEC8707E}" srcOrd="6" destOrd="0" parTransId="{99EABD92-0D9B-CF42-AF1A-29A22F7684B5}" sibTransId="{1895F657-1B13-004F-8CF1-DB152068D30C}"/>
    <dgm:cxn modelId="{4C74F9CD-A15D-5544-9306-5C82CA7C976D}" srcId="{1C4A5B73-11C7-4DAD-83EB-618461F66DB5}" destId="{01E5BAAD-18AF-5D42-ADEE-DA6926E6F961}" srcOrd="10" destOrd="0" parTransId="{36B98BE1-1642-7942-8448-9751BD0BB43E}" sibTransId="{AA60DF83-D08B-8245-A4C6-C6626D88A16C}"/>
    <dgm:cxn modelId="{E6E836D1-0118-4937-9AA6-ED84C339A9F8}" type="presOf" srcId="{1C4A5B73-11C7-4DAD-83EB-618461F66DB5}" destId="{F2410CCA-7223-4F87-BD20-19729ADDFE5B}" srcOrd="0" destOrd="0" presId="urn:microsoft.com/office/officeart/2005/8/layout/arrow2"/>
    <dgm:cxn modelId="{75D06DDD-9BFC-964D-A2E7-B251575D3123}" type="presOf" srcId="{9CF8E63A-145B-BB41-BB7D-FC0188B3A050}" destId="{50AE511A-137E-0B44-B7D6-8B78A69AD4CF}" srcOrd="0" destOrd="0" presId="urn:microsoft.com/office/officeart/2005/8/layout/arrow2"/>
    <dgm:cxn modelId="{041804F5-3823-0A49-B605-72541FBAE8A0}" type="presOf" srcId="{24FBD11B-2986-4A36-9C30-81F7DBCCFB74}" destId="{496276AA-E9C7-7848-9A7C-628D6AF9672D}" srcOrd="0" destOrd="0" presId="urn:microsoft.com/office/officeart/2005/8/layout/arrow2"/>
    <dgm:cxn modelId="{A8D8C7FE-B986-475D-91A4-E761F28F4774}" srcId="{1C4A5B73-11C7-4DAD-83EB-618461F66DB5}" destId="{91201A43-5AF2-476E-A36D-A58779008984}" srcOrd="4" destOrd="0" parTransId="{4AF98BD4-CB74-41AB-A0BC-8228D8EF73E2}" sibTransId="{600BB079-70E3-46B0-84FA-9B534F1BAA1D}"/>
    <dgm:cxn modelId="{D52F51FF-D0AA-9A40-A81E-0D2DE298BDFF}" srcId="{1C4A5B73-11C7-4DAD-83EB-618461F66DB5}" destId="{7DF5E1C2-03BD-9542-AFCE-4EE9318B8DCC}" srcOrd="11" destOrd="0" parTransId="{0B21DF94-4DAA-144C-97BE-336D0D9AF4BA}" sibTransId="{2908F530-7E44-AB4C-AF8C-AF215FD6B041}"/>
    <dgm:cxn modelId="{096F5BA3-38F0-45D4-8A26-4AEB0236E30D}" type="presParOf" srcId="{F2410CCA-7223-4F87-BD20-19729ADDFE5B}" destId="{FE1CAC69-D684-4241-850A-81C7D1F787A1}" srcOrd="0" destOrd="0" presId="urn:microsoft.com/office/officeart/2005/8/layout/arrow2"/>
    <dgm:cxn modelId="{6FEE6D22-D795-2745-B55A-6FF73D04596B}" type="presParOf" srcId="{F2410CCA-7223-4F87-BD20-19729ADDFE5B}" destId="{8221312F-CB6F-B04F-A091-F6ABAFD9FCFD}" srcOrd="1" destOrd="0" presId="urn:microsoft.com/office/officeart/2005/8/layout/arrow2"/>
    <dgm:cxn modelId="{38BC913B-5C56-2846-B2B1-D2CF9068E170}" type="presParOf" srcId="{8221312F-CB6F-B04F-A091-F6ABAFD9FCFD}" destId="{ABA8AFDC-E126-3F44-B8FF-33744475F37C}" srcOrd="0" destOrd="0" presId="urn:microsoft.com/office/officeart/2005/8/layout/arrow2"/>
    <dgm:cxn modelId="{669F0DE1-A286-8D46-BF53-EAE24E520B1F}" type="presParOf" srcId="{8221312F-CB6F-B04F-A091-F6ABAFD9FCFD}" destId="{C9FCCEB2-7083-4648-8676-A8F9FD3EF252}" srcOrd="1" destOrd="0" presId="urn:microsoft.com/office/officeart/2005/8/layout/arrow2"/>
    <dgm:cxn modelId="{90E661CE-17E4-5345-8157-470B4B61DB6C}" type="presParOf" srcId="{8221312F-CB6F-B04F-A091-F6ABAFD9FCFD}" destId="{E39589D5-C586-1844-9746-4EDEF4786155}" srcOrd="2" destOrd="0" presId="urn:microsoft.com/office/officeart/2005/8/layout/arrow2"/>
    <dgm:cxn modelId="{3A5C9EB8-841F-6E4F-8090-762559783062}" type="presParOf" srcId="{8221312F-CB6F-B04F-A091-F6ABAFD9FCFD}" destId="{496276AA-E9C7-7848-9A7C-628D6AF9672D}" srcOrd="3" destOrd="0" presId="urn:microsoft.com/office/officeart/2005/8/layout/arrow2"/>
    <dgm:cxn modelId="{FE5C3892-4275-0E40-853D-E1E37B6067C6}" type="presParOf" srcId="{8221312F-CB6F-B04F-A091-F6ABAFD9FCFD}" destId="{4B964A43-62B1-0A45-96E0-E88DAADB18BC}" srcOrd="4" destOrd="0" presId="urn:microsoft.com/office/officeart/2005/8/layout/arrow2"/>
    <dgm:cxn modelId="{B51E8FDF-5C3A-3D40-B199-3726FAF6E86F}" type="presParOf" srcId="{8221312F-CB6F-B04F-A091-F6ABAFD9FCFD}" destId="{50AE511A-137E-0B44-B7D6-8B78A69AD4CF}" srcOrd="5" destOrd="0" presId="urn:microsoft.com/office/officeart/2005/8/layout/arrow2"/>
    <dgm:cxn modelId="{5371448D-FA79-8D49-A7A4-E5A9FEF2BF7A}" type="presParOf" srcId="{8221312F-CB6F-B04F-A091-F6ABAFD9FCFD}" destId="{D4BF8DBB-AEF3-B24A-93F7-31CE5D236E94}" srcOrd="6" destOrd="0" presId="urn:microsoft.com/office/officeart/2005/8/layout/arrow2"/>
    <dgm:cxn modelId="{2D134BDA-829F-C04A-A4AA-3DD17A764639}" type="presParOf" srcId="{8221312F-CB6F-B04F-A091-F6ABAFD9FCFD}" destId="{8277FDB1-6401-0C4C-BC6E-337DB2CA9557}" srcOrd="7" destOrd="0" presId="urn:microsoft.com/office/officeart/2005/8/layout/arrow2"/>
    <dgm:cxn modelId="{F1243717-6A45-B742-82E6-0A25A83139DE}" type="presParOf" srcId="{8221312F-CB6F-B04F-A091-F6ABAFD9FCFD}" destId="{9A61E612-2D05-7E4E-9033-D1C5AA56D46D}" srcOrd="8" destOrd="0" presId="urn:microsoft.com/office/officeart/2005/8/layout/arrow2"/>
    <dgm:cxn modelId="{7CEE937F-FCBD-764B-94D8-8449A2646499}" type="presParOf" srcId="{8221312F-CB6F-B04F-A091-F6ABAFD9FCFD}" destId="{8A952A64-2FE9-9840-8C3F-49FFDC0A3347}"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1C1C6-358E-CD40-862D-7DD25ACC7DFA}">
      <dsp:nvSpPr>
        <dsp:cNvPr id="0" name=""/>
        <dsp:cNvSpPr/>
      </dsp:nvSpPr>
      <dsp:spPr>
        <a:xfrm>
          <a:off x="0" y="0"/>
          <a:ext cx="5006898" cy="5006898"/>
        </a:xfrm>
        <a:prstGeom prst="pie">
          <a:avLst>
            <a:gd name="adj1" fmla="val 5400000"/>
            <a:gd name="adj2" fmla="val 16200000"/>
          </a:avLst>
        </a:prstGeom>
        <a:solidFill>
          <a:srgbClr val="0070C0"/>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7D7A60D-BA59-E34D-8D32-5DA9ABD11150}">
      <dsp:nvSpPr>
        <dsp:cNvPr id="0" name=""/>
        <dsp:cNvSpPr/>
      </dsp:nvSpPr>
      <dsp:spPr>
        <a:xfrm>
          <a:off x="2503449" y="0"/>
          <a:ext cx="5878550" cy="5006898"/>
        </a:xfrm>
        <a:prstGeom prst="rect">
          <a:avLst/>
        </a:prstGeom>
        <a:solidFill>
          <a:schemeClr val="tx2">
            <a:lumMod val="25000"/>
            <a:lumOff val="7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Racial Equity and Justice</a:t>
          </a:r>
        </a:p>
      </dsp:txBody>
      <dsp:txXfrm>
        <a:off x="2503449" y="0"/>
        <a:ext cx="2939275" cy="1063965"/>
      </dsp:txXfrm>
    </dsp:sp>
    <dsp:sp modelId="{FF94C678-75CD-0B4C-9D2D-3FB74606133A}">
      <dsp:nvSpPr>
        <dsp:cNvPr id="0" name=""/>
        <dsp:cNvSpPr/>
      </dsp:nvSpPr>
      <dsp:spPr>
        <a:xfrm>
          <a:off x="657155" y="1063965"/>
          <a:ext cx="3692587" cy="3692587"/>
        </a:xfrm>
        <a:prstGeom prst="pie">
          <a:avLst>
            <a:gd name="adj1" fmla="val 5400000"/>
            <a:gd name="adj2" fmla="val 16200000"/>
          </a:avLst>
        </a:prstGeom>
        <a:solidFill>
          <a:srgbClr val="FFC000"/>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4A83CEA-7759-8C4E-AEE4-40AFAF60082C}">
      <dsp:nvSpPr>
        <dsp:cNvPr id="0" name=""/>
        <dsp:cNvSpPr/>
      </dsp:nvSpPr>
      <dsp:spPr>
        <a:xfrm>
          <a:off x="2503449" y="1063965"/>
          <a:ext cx="5878550" cy="3692587"/>
        </a:xfrm>
        <a:prstGeom prst="rect">
          <a:avLst/>
        </a:prstGeom>
        <a:solidFill>
          <a:schemeClr val="accent3">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Evolving best practices in higher education</a:t>
          </a:r>
        </a:p>
      </dsp:txBody>
      <dsp:txXfrm>
        <a:off x="2503449" y="1063965"/>
        <a:ext cx="2939275" cy="1063965"/>
      </dsp:txXfrm>
    </dsp:sp>
    <dsp:sp modelId="{3DB3DC42-9838-9B4F-A429-B5D295B23328}">
      <dsp:nvSpPr>
        <dsp:cNvPr id="0" name=""/>
        <dsp:cNvSpPr/>
      </dsp:nvSpPr>
      <dsp:spPr>
        <a:xfrm>
          <a:off x="1314310" y="2127931"/>
          <a:ext cx="2378276" cy="2378276"/>
        </a:xfrm>
        <a:prstGeom prst="pie">
          <a:avLst>
            <a:gd name="adj1" fmla="val 5400000"/>
            <a:gd name="adj2" fmla="val 16200000"/>
          </a:avLst>
        </a:prstGeom>
        <a:solidFill>
          <a:srgbClr val="0070C0"/>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79C267C-466D-F148-AF32-7F71B25E9B2D}">
      <dsp:nvSpPr>
        <dsp:cNvPr id="0" name=""/>
        <dsp:cNvSpPr/>
      </dsp:nvSpPr>
      <dsp:spPr>
        <a:xfrm>
          <a:off x="2503449" y="2127931"/>
          <a:ext cx="5878550" cy="2378276"/>
        </a:xfrm>
        <a:prstGeom prst="rect">
          <a:avLst/>
        </a:prstGeom>
        <a:solidFill>
          <a:schemeClr val="tx2">
            <a:lumMod val="25000"/>
            <a:lumOff val="7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New economic context</a:t>
          </a:r>
        </a:p>
      </dsp:txBody>
      <dsp:txXfrm>
        <a:off x="2503449" y="2127931"/>
        <a:ext cx="2939275" cy="1063965"/>
      </dsp:txXfrm>
    </dsp:sp>
    <dsp:sp modelId="{5B2E7FE4-4AFA-964D-9F68-39A72FA4D13C}">
      <dsp:nvSpPr>
        <dsp:cNvPr id="0" name=""/>
        <dsp:cNvSpPr/>
      </dsp:nvSpPr>
      <dsp:spPr>
        <a:xfrm>
          <a:off x="1971466" y="3191897"/>
          <a:ext cx="1063965" cy="1063965"/>
        </a:xfrm>
        <a:prstGeom prst="pie">
          <a:avLst>
            <a:gd name="adj1" fmla="val 5400000"/>
            <a:gd name="adj2" fmla="val 16200000"/>
          </a:avLst>
        </a:prstGeom>
        <a:solidFill>
          <a:srgbClr val="FFC000"/>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D8A95F1-C7DC-6343-8FDC-61840D5B5DB2}">
      <dsp:nvSpPr>
        <dsp:cNvPr id="0" name=""/>
        <dsp:cNvSpPr/>
      </dsp:nvSpPr>
      <dsp:spPr>
        <a:xfrm>
          <a:off x="2503449" y="3191897"/>
          <a:ext cx="5878550" cy="1063965"/>
        </a:xfrm>
        <a:prstGeom prst="rect">
          <a:avLst/>
        </a:prstGeom>
        <a:solidFill>
          <a:schemeClr val="accent3">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New social context</a:t>
          </a:r>
        </a:p>
      </dsp:txBody>
      <dsp:txXfrm>
        <a:off x="2503449" y="3191897"/>
        <a:ext cx="2939275" cy="1063965"/>
      </dsp:txXfrm>
    </dsp:sp>
    <dsp:sp modelId="{E347B2E5-E9BF-7242-9C98-A9BF63C2562C}">
      <dsp:nvSpPr>
        <dsp:cNvPr id="0" name=""/>
        <dsp:cNvSpPr/>
      </dsp:nvSpPr>
      <dsp:spPr>
        <a:xfrm>
          <a:off x="5442724" y="0"/>
          <a:ext cx="2939275" cy="1063965"/>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a:t>An urgent challenge and an opportunity</a:t>
          </a:r>
        </a:p>
      </dsp:txBody>
      <dsp:txXfrm>
        <a:off x="5442724" y="0"/>
        <a:ext cx="2939275" cy="1063965"/>
      </dsp:txXfrm>
    </dsp:sp>
    <dsp:sp modelId="{9D3D03BF-5213-6542-8845-BCD0A01492A6}">
      <dsp:nvSpPr>
        <dsp:cNvPr id="0" name=""/>
        <dsp:cNvSpPr/>
      </dsp:nvSpPr>
      <dsp:spPr>
        <a:xfrm>
          <a:off x="5442724" y="1063965"/>
          <a:ext cx="2939275" cy="1063965"/>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a:t>Inclusive, high-impact pedagogies</a:t>
          </a:r>
        </a:p>
        <a:p>
          <a:pPr marL="57150" lvl="1" indent="-57150" algn="l" defTabSz="444500">
            <a:lnSpc>
              <a:spcPct val="90000"/>
            </a:lnSpc>
            <a:spcBef>
              <a:spcPct val="0"/>
            </a:spcBef>
            <a:spcAft>
              <a:spcPct val="15000"/>
            </a:spcAft>
            <a:buChar char="•"/>
          </a:pPr>
          <a:r>
            <a:rPr lang="en-US" sz="1000" kern="1200"/>
            <a:t>Student development and integrative learning</a:t>
          </a:r>
        </a:p>
        <a:p>
          <a:pPr marL="57150" lvl="1" indent="-57150" algn="l" defTabSz="444500">
            <a:lnSpc>
              <a:spcPct val="90000"/>
            </a:lnSpc>
            <a:spcBef>
              <a:spcPct val="0"/>
            </a:spcBef>
            <a:spcAft>
              <a:spcPct val="15000"/>
            </a:spcAft>
            <a:buChar char="•"/>
          </a:pPr>
          <a:r>
            <a:rPr lang="en-US" sz="1000" kern="1200"/>
            <a:t>Understanding of barriers facing </a:t>
          </a:r>
          <a:r>
            <a:rPr lang="en-US" sz="1000" kern="1200">
              <a:solidFill>
                <a:schemeClr val="tx1"/>
              </a:solidFill>
            </a:rPr>
            <a:t>students</a:t>
          </a:r>
        </a:p>
        <a:p>
          <a:pPr marL="57150" lvl="1" indent="-57150" algn="l" defTabSz="444500">
            <a:lnSpc>
              <a:spcPct val="90000"/>
            </a:lnSpc>
            <a:spcBef>
              <a:spcPct val="0"/>
            </a:spcBef>
            <a:spcAft>
              <a:spcPct val="15000"/>
            </a:spcAft>
            <a:buChar char="•"/>
          </a:pPr>
          <a:r>
            <a:rPr lang="en-US" sz="1000" kern="1200"/>
            <a:t>Online education in a pandemic and post-pandemic age</a:t>
          </a:r>
        </a:p>
      </dsp:txBody>
      <dsp:txXfrm>
        <a:off x="5442724" y="1063965"/>
        <a:ext cx="2939275" cy="1063965"/>
      </dsp:txXfrm>
    </dsp:sp>
    <dsp:sp modelId="{F7389187-5846-5042-9452-9071EA355E66}">
      <dsp:nvSpPr>
        <dsp:cNvPr id="0" name=""/>
        <dsp:cNvSpPr/>
      </dsp:nvSpPr>
      <dsp:spPr>
        <a:xfrm>
          <a:off x="5442724" y="2127931"/>
          <a:ext cx="2939275" cy="1063965"/>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a:t>Income inequality and the digital divide</a:t>
          </a:r>
        </a:p>
        <a:p>
          <a:pPr marL="57150" lvl="1" indent="-57150" algn="l" defTabSz="444500">
            <a:lnSpc>
              <a:spcPct val="90000"/>
            </a:lnSpc>
            <a:spcBef>
              <a:spcPct val="0"/>
            </a:spcBef>
            <a:spcAft>
              <a:spcPct val="15000"/>
            </a:spcAft>
            <a:buChar char="•"/>
          </a:pPr>
          <a:r>
            <a:rPr lang="en-US" sz="1000" kern="1200"/>
            <a:t>Cost of higher education and the ROI</a:t>
          </a:r>
        </a:p>
        <a:p>
          <a:pPr marL="57150" lvl="1" indent="-57150" algn="l" defTabSz="444500">
            <a:lnSpc>
              <a:spcPct val="90000"/>
            </a:lnSpc>
            <a:spcBef>
              <a:spcPct val="0"/>
            </a:spcBef>
            <a:spcAft>
              <a:spcPct val="15000"/>
            </a:spcAft>
            <a:buChar char="•"/>
          </a:pPr>
          <a:r>
            <a:rPr lang="en-US" sz="1000" kern="1200"/>
            <a:t>Concerns about demographics and enrollment</a:t>
          </a:r>
        </a:p>
      </dsp:txBody>
      <dsp:txXfrm>
        <a:off x="5442724" y="2127931"/>
        <a:ext cx="2939275" cy="1063965"/>
      </dsp:txXfrm>
    </dsp:sp>
    <dsp:sp modelId="{D771CDEF-54C0-FC48-B945-90D45B7FE9FE}">
      <dsp:nvSpPr>
        <dsp:cNvPr id="0" name=""/>
        <dsp:cNvSpPr/>
      </dsp:nvSpPr>
      <dsp:spPr>
        <a:xfrm>
          <a:off x="5442724" y="3191897"/>
          <a:ext cx="2939275" cy="1063965"/>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a:t>Increasing diversity of Massachusetts students in every sense of the term but a growing opportunity gap</a:t>
          </a:r>
        </a:p>
      </dsp:txBody>
      <dsp:txXfrm>
        <a:off x="5442724" y="3191897"/>
        <a:ext cx="2939275" cy="1063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EFBAA-55BC-4143-9060-21A68FF752D4}">
      <dsp:nvSpPr>
        <dsp:cNvPr id="0" name=""/>
        <dsp:cNvSpPr/>
      </dsp:nvSpPr>
      <dsp:spPr>
        <a:xfrm>
          <a:off x="1538" y="15236"/>
          <a:ext cx="6701507" cy="1435569"/>
        </a:xfrm>
        <a:prstGeom prst="roundRect">
          <a:avLst>
            <a:gd name="adj" fmla="val 10000"/>
          </a:avLst>
        </a:prstGeom>
        <a:solidFill>
          <a:schemeClr val="tx2">
            <a:lumMod val="90000"/>
            <a:lumOff val="1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The </a:t>
          </a:r>
          <a:r>
            <a:rPr lang="en-US" sz="3500" b="1" kern="1200"/>
            <a:t>New</a:t>
          </a:r>
          <a:r>
            <a:rPr lang="en-US" sz="3500" kern="1200"/>
            <a:t> Undergraduate Experience</a:t>
          </a:r>
        </a:p>
      </dsp:txBody>
      <dsp:txXfrm>
        <a:off x="43584" y="57282"/>
        <a:ext cx="6617415" cy="1351477"/>
      </dsp:txXfrm>
    </dsp:sp>
    <dsp:sp modelId="{445877F7-5300-CC45-A079-5BC99ADAF291}">
      <dsp:nvSpPr>
        <dsp:cNvPr id="0" name=""/>
        <dsp:cNvSpPr/>
      </dsp:nvSpPr>
      <dsp:spPr>
        <a:xfrm>
          <a:off x="18739" y="1554275"/>
          <a:ext cx="2598592" cy="1435569"/>
        </a:xfrm>
        <a:prstGeom prst="roundRect">
          <a:avLst>
            <a:gd name="adj" fmla="val 10000"/>
          </a:avLst>
        </a:prstGeom>
        <a:solidFill>
          <a:schemeClr val="accent2"/>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Dismantling Systemic Barriers</a:t>
          </a:r>
        </a:p>
      </dsp:txBody>
      <dsp:txXfrm>
        <a:off x="60785" y="1596321"/>
        <a:ext cx="2514500" cy="1351477"/>
      </dsp:txXfrm>
    </dsp:sp>
    <dsp:sp modelId="{E97ABE10-4BC1-1340-A60A-D98B4E2A0CA2}">
      <dsp:nvSpPr>
        <dsp:cNvPr id="0" name=""/>
        <dsp:cNvSpPr/>
      </dsp:nvSpPr>
      <dsp:spPr>
        <a:xfrm>
          <a:off x="7310" y="3108431"/>
          <a:ext cx="1283766" cy="1435569"/>
        </a:xfrm>
        <a:prstGeom prst="roundRect">
          <a:avLst>
            <a:gd name="adj" fmla="val 10000"/>
          </a:avLst>
        </a:prstGeom>
        <a:solidFill>
          <a:srgbClr val="7030A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Inclusive Campus Climate</a:t>
          </a:r>
        </a:p>
      </dsp:txBody>
      <dsp:txXfrm>
        <a:off x="44910" y="3146031"/>
        <a:ext cx="1208566" cy="1360369"/>
      </dsp:txXfrm>
    </dsp:sp>
    <dsp:sp modelId="{20593D38-017C-A44F-9467-F1B1D57579DC}">
      <dsp:nvSpPr>
        <dsp:cNvPr id="0" name=""/>
        <dsp:cNvSpPr/>
      </dsp:nvSpPr>
      <dsp:spPr>
        <a:xfrm>
          <a:off x="1344995" y="3108431"/>
          <a:ext cx="1283766" cy="1435569"/>
        </a:xfrm>
        <a:prstGeom prst="roundRect">
          <a:avLst>
            <a:gd name="adj" fmla="val 10000"/>
          </a:avLst>
        </a:prstGeom>
        <a:solidFill>
          <a:schemeClr val="accent3">
            <a:lumMod val="75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Holistic Support Services</a:t>
          </a:r>
        </a:p>
      </dsp:txBody>
      <dsp:txXfrm>
        <a:off x="1382595" y="3146031"/>
        <a:ext cx="1208566" cy="1360369"/>
      </dsp:txXfrm>
    </dsp:sp>
    <dsp:sp modelId="{CD753DDB-8DBB-DC46-9C60-E54C9723CB11}">
      <dsp:nvSpPr>
        <dsp:cNvPr id="0" name=""/>
        <dsp:cNvSpPr/>
      </dsp:nvSpPr>
      <dsp:spPr>
        <a:xfrm>
          <a:off x="2736598" y="1554275"/>
          <a:ext cx="3959136" cy="1435569"/>
        </a:xfrm>
        <a:prstGeom prst="roundRect">
          <a:avLst>
            <a:gd name="adj" fmla="val 10000"/>
          </a:avLst>
        </a:prstGeom>
        <a:solidFill>
          <a:srgbClr val="92D05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Recognizing Students' Cultural Wealth</a:t>
          </a:r>
        </a:p>
      </dsp:txBody>
      <dsp:txXfrm>
        <a:off x="2778644" y="1596321"/>
        <a:ext cx="3875044" cy="1351477"/>
      </dsp:txXfrm>
    </dsp:sp>
    <dsp:sp modelId="{531996D9-451D-A946-9D39-87FB3185D67E}">
      <dsp:nvSpPr>
        <dsp:cNvPr id="0" name=""/>
        <dsp:cNvSpPr/>
      </dsp:nvSpPr>
      <dsp:spPr>
        <a:xfrm>
          <a:off x="2736598" y="3108431"/>
          <a:ext cx="1283766" cy="1435569"/>
        </a:xfrm>
        <a:prstGeom prst="roundRect">
          <a:avLst>
            <a:gd name="adj" fmla="val 10000"/>
          </a:avLst>
        </a:prstGeom>
        <a:solidFill>
          <a:schemeClr val="tx2">
            <a:lumMod val="25000"/>
            <a:lumOff val="75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Culturally Responsive Curriculum and Pedagogies</a:t>
          </a:r>
        </a:p>
      </dsp:txBody>
      <dsp:txXfrm>
        <a:off x="2774198" y="3146031"/>
        <a:ext cx="1208566" cy="1360369"/>
      </dsp:txXfrm>
    </dsp:sp>
    <dsp:sp modelId="{47C71C76-E11C-4940-B09D-1220EC50B5E3}">
      <dsp:nvSpPr>
        <dsp:cNvPr id="0" name=""/>
        <dsp:cNvSpPr/>
      </dsp:nvSpPr>
      <dsp:spPr>
        <a:xfrm>
          <a:off x="4074283" y="3108431"/>
          <a:ext cx="1283766" cy="1435569"/>
        </a:xfrm>
        <a:prstGeom prst="roundRect">
          <a:avLst>
            <a:gd name="adj" fmla="val 10000"/>
          </a:avLst>
        </a:prstGeom>
        <a:solidFill>
          <a:srgbClr val="0070C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Equity-Minded Assessment</a:t>
          </a:r>
        </a:p>
      </dsp:txBody>
      <dsp:txXfrm>
        <a:off x="4111883" y="3146031"/>
        <a:ext cx="1208566" cy="1360369"/>
      </dsp:txXfrm>
    </dsp:sp>
    <dsp:sp modelId="{944FDF4A-9D77-2546-904C-FE49D6E63735}">
      <dsp:nvSpPr>
        <dsp:cNvPr id="0" name=""/>
        <dsp:cNvSpPr/>
      </dsp:nvSpPr>
      <dsp:spPr>
        <a:xfrm>
          <a:off x="5411968" y="3108431"/>
          <a:ext cx="1283766" cy="1435569"/>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High Impact Practices</a:t>
          </a:r>
        </a:p>
      </dsp:txBody>
      <dsp:txXfrm>
        <a:off x="5449568" y="3146031"/>
        <a:ext cx="1208566" cy="1360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391A2-25C2-CB41-8B77-3F76DF52E4A4}">
      <dsp:nvSpPr>
        <dsp:cNvPr id="0" name=""/>
        <dsp:cNvSpPr/>
      </dsp:nvSpPr>
      <dsp:spPr>
        <a:xfrm>
          <a:off x="1011" y="2049"/>
          <a:ext cx="8810673" cy="1605188"/>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bg1"/>
              </a:solidFill>
            </a:rPr>
            <a:t>Steering Committee</a:t>
          </a:r>
        </a:p>
        <a:p>
          <a:pPr marL="0" lvl="0" indent="0" algn="ctr" defTabSz="1244600">
            <a:lnSpc>
              <a:spcPct val="90000"/>
            </a:lnSpc>
            <a:spcBef>
              <a:spcPct val="0"/>
            </a:spcBef>
            <a:spcAft>
              <a:spcPct val="35000"/>
            </a:spcAft>
            <a:buNone/>
          </a:pPr>
          <a:r>
            <a:rPr lang="en-US" sz="2000" b="1" kern="1200">
              <a:solidFill>
                <a:schemeClr val="bg1"/>
              </a:solidFill>
            </a:rPr>
            <a:t>Co-Chairs: Patty Eppinger and Dr. Constanza Cabello</a:t>
          </a:r>
        </a:p>
      </dsp:txBody>
      <dsp:txXfrm>
        <a:off x="48025" y="49063"/>
        <a:ext cx="8716645" cy="1511160"/>
      </dsp:txXfrm>
    </dsp:sp>
    <dsp:sp modelId="{941E8E3E-1293-C04A-8DFD-1085DB29AC4F}">
      <dsp:nvSpPr>
        <dsp:cNvPr id="0" name=""/>
        <dsp:cNvSpPr/>
      </dsp:nvSpPr>
      <dsp:spPr>
        <a:xfrm>
          <a:off x="1011" y="1761701"/>
          <a:ext cx="4346147" cy="1605188"/>
        </a:xfrm>
        <a:prstGeom prst="roundRect">
          <a:avLst>
            <a:gd name="adj" fmla="val 10000"/>
          </a:avLst>
        </a:prstGeom>
        <a:solidFill>
          <a:schemeClr val="tx2">
            <a:lumMod val="90000"/>
            <a:lumOff val="1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FFC000"/>
              </a:solidFill>
            </a:rPr>
            <a:t>Teaching and Learning Committee</a:t>
          </a:r>
        </a:p>
        <a:p>
          <a:pPr marL="0" lvl="0" indent="0" algn="ctr" defTabSz="1066800">
            <a:lnSpc>
              <a:spcPct val="90000"/>
            </a:lnSpc>
            <a:spcBef>
              <a:spcPct val="0"/>
            </a:spcBef>
            <a:spcAft>
              <a:spcPct val="35000"/>
            </a:spcAft>
            <a:buNone/>
          </a:pPr>
          <a:r>
            <a:rPr lang="en-US" sz="1800" b="1" kern="1200">
              <a:solidFill>
                <a:srgbClr val="FFC000"/>
              </a:solidFill>
            </a:rPr>
            <a:t>Tri-Chairs: Dr. Paul Hernandez, Cynthia Lynch, and Dimitri Moore</a:t>
          </a:r>
        </a:p>
      </dsp:txBody>
      <dsp:txXfrm>
        <a:off x="48025" y="1808715"/>
        <a:ext cx="4252119" cy="1511160"/>
      </dsp:txXfrm>
    </dsp:sp>
    <dsp:sp modelId="{C97360F2-A37F-B345-A777-E313B1F95311}">
      <dsp:nvSpPr>
        <dsp:cNvPr id="0" name=""/>
        <dsp:cNvSpPr/>
      </dsp:nvSpPr>
      <dsp:spPr>
        <a:xfrm>
          <a:off x="1011" y="3521353"/>
          <a:ext cx="1409256" cy="1605188"/>
        </a:xfrm>
        <a:prstGeom prst="roundRect">
          <a:avLst>
            <a:gd name="adj" fmla="val 10000"/>
          </a:avLst>
        </a:prstGeom>
        <a:solidFill>
          <a:srgbClr val="FFC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2">
                  <a:lumMod val="90000"/>
                  <a:lumOff val="10000"/>
                </a:schemeClr>
              </a:solidFill>
            </a:rPr>
            <a:t>Faculty, Curriculum and Pedagogy</a:t>
          </a:r>
        </a:p>
      </dsp:txBody>
      <dsp:txXfrm>
        <a:off x="42287" y="3562629"/>
        <a:ext cx="1326704" cy="1522636"/>
      </dsp:txXfrm>
    </dsp:sp>
    <dsp:sp modelId="{DB325A54-E975-3845-837F-A70C9E2D30CF}">
      <dsp:nvSpPr>
        <dsp:cNvPr id="0" name=""/>
        <dsp:cNvSpPr/>
      </dsp:nvSpPr>
      <dsp:spPr>
        <a:xfrm>
          <a:off x="1469456" y="3521353"/>
          <a:ext cx="1409256" cy="1605188"/>
        </a:xfrm>
        <a:prstGeom prst="roundRect">
          <a:avLst>
            <a:gd name="adj" fmla="val 10000"/>
          </a:avLst>
        </a:prstGeom>
        <a:solidFill>
          <a:srgbClr val="FFC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2">
                  <a:lumMod val="90000"/>
                  <a:lumOff val="10000"/>
                </a:schemeClr>
              </a:solidFill>
            </a:rPr>
            <a:t>Professional Development and Assessment</a:t>
          </a:r>
        </a:p>
      </dsp:txBody>
      <dsp:txXfrm>
        <a:off x="1510732" y="3562629"/>
        <a:ext cx="1326704" cy="1522636"/>
      </dsp:txXfrm>
    </dsp:sp>
    <dsp:sp modelId="{4A8A3857-E439-2A41-8CA6-27EF021EF584}">
      <dsp:nvSpPr>
        <dsp:cNvPr id="0" name=""/>
        <dsp:cNvSpPr/>
      </dsp:nvSpPr>
      <dsp:spPr>
        <a:xfrm>
          <a:off x="2937902" y="3521353"/>
          <a:ext cx="1409256" cy="1605188"/>
        </a:xfrm>
        <a:prstGeom prst="roundRect">
          <a:avLst>
            <a:gd name="adj" fmla="val 10000"/>
          </a:avLst>
        </a:prstGeom>
        <a:solidFill>
          <a:srgbClr val="FFC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2">
                  <a:lumMod val="90000"/>
                  <a:lumOff val="10000"/>
                </a:schemeClr>
              </a:solidFill>
            </a:rPr>
            <a:t>Foundational Elements</a:t>
          </a:r>
        </a:p>
      </dsp:txBody>
      <dsp:txXfrm>
        <a:off x="2979178" y="3562629"/>
        <a:ext cx="1326704" cy="1522636"/>
      </dsp:txXfrm>
    </dsp:sp>
    <dsp:sp modelId="{DF587B5F-512E-374E-B1FD-5B80E0E46BAA}">
      <dsp:nvSpPr>
        <dsp:cNvPr id="0" name=""/>
        <dsp:cNvSpPr/>
      </dsp:nvSpPr>
      <dsp:spPr>
        <a:xfrm>
          <a:off x="4465536" y="1761701"/>
          <a:ext cx="4346147" cy="1605188"/>
        </a:xfrm>
        <a:prstGeom prst="roundRect">
          <a:avLst>
            <a:gd name="adj" fmla="val 10000"/>
          </a:avLst>
        </a:prstGeom>
        <a:solidFill>
          <a:schemeClr val="tx2">
            <a:lumMod val="90000"/>
            <a:lumOff val="1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FFC000"/>
              </a:solidFill>
            </a:rPr>
            <a:t>Student-Ready Institutions Committee</a:t>
          </a:r>
        </a:p>
        <a:p>
          <a:pPr marL="0" lvl="0" indent="0" algn="ctr" defTabSz="1066800">
            <a:lnSpc>
              <a:spcPct val="90000"/>
            </a:lnSpc>
            <a:spcBef>
              <a:spcPct val="0"/>
            </a:spcBef>
            <a:spcAft>
              <a:spcPct val="35000"/>
            </a:spcAft>
            <a:buNone/>
          </a:pPr>
          <a:r>
            <a:rPr lang="en-US" sz="1800" b="1" kern="1200">
              <a:solidFill>
                <a:srgbClr val="FFC000"/>
              </a:solidFill>
            </a:rPr>
            <a:t>Tri-Chairs: Dr. Deanna </a:t>
          </a:r>
          <a:r>
            <a:rPr lang="en-US" sz="1800" b="1" kern="1200" err="1">
              <a:solidFill>
                <a:srgbClr val="FFC000"/>
              </a:solidFill>
            </a:rPr>
            <a:t>Yameen</a:t>
          </a:r>
          <a:r>
            <a:rPr lang="en-US" sz="1800" b="1" kern="1200">
              <a:solidFill>
                <a:srgbClr val="FFC000"/>
              </a:solidFill>
            </a:rPr>
            <a:t>, Marquis Taylor, and </a:t>
          </a:r>
          <a:r>
            <a:rPr lang="en-US" sz="1800" b="1" kern="1200" err="1">
              <a:solidFill>
                <a:srgbClr val="FFC000"/>
              </a:solidFill>
            </a:rPr>
            <a:t>Dezary</a:t>
          </a:r>
          <a:r>
            <a:rPr lang="en-US" sz="1800" b="1" kern="1200">
              <a:solidFill>
                <a:srgbClr val="FFC000"/>
              </a:solidFill>
            </a:rPr>
            <a:t> Guzman</a:t>
          </a:r>
        </a:p>
      </dsp:txBody>
      <dsp:txXfrm>
        <a:off x="4512550" y="1808715"/>
        <a:ext cx="4252119" cy="1511160"/>
      </dsp:txXfrm>
    </dsp:sp>
    <dsp:sp modelId="{FF354615-B738-9246-BCAA-602C67EA2BC1}">
      <dsp:nvSpPr>
        <dsp:cNvPr id="0" name=""/>
        <dsp:cNvSpPr/>
      </dsp:nvSpPr>
      <dsp:spPr>
        <a:xfrm>
          <a:off x="4465536" y="3521353"/>
          <a:ext cx="1409256" cy="1605188"/>
        </a:xfrm>
        <a:prstGeom prst="roundRect">
          <a:avLst>
            <a:gd name="adj" fmla="val 10000"/>
          </a:avLst>
        </a:prstGeom>
        <a:solidFill>
          <a:srgbClr val="FFC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2">
                  <a:lumMod val="90000"/>
                  <a:lumOff val="10000"/>
                </a:schemeClr>
              </a:solidFill>
            </a:rPr>
            <a:t>Institutional Culture</a:t>
          </a:r>
        </a:p>
      </dsp:txBody>
      <dsp:txXfrm>
        <a:off x="4506812" y="3562629"/>
        <a:ext cx="1326704" cy="1522636"/>
      </dsp:txXfrm>
    </dsp:sp>
    <dsp:sp modelId="{E39D020F-EAA0-7648-BFF4-908D94C83136}">
      <dsp:nvSpPr>
        <dsp:cNvPr id="0" name=""/>
        <dsp:cNvSpPr/>
      </dsp:nvSpPr>
      <dsp:spPr>
        <a:xfrm>
          <a:off x="5933982" y="3521353"/>
          <a:ext cx="1409256" cy="1605188"/>
        </a:xfrm>
        <a:prstGeom prst="roundRect">
          <a:avLst>
            <a:gd name="adj" fmla="val 10000"/>
          </a:avLst>
        </a:prstGeom>
        <a:solidFill>
          <a:srgbClr val="FFC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2">
                  <a:lumMod val="90000"/>
                  <a:lumOff val="10000"/>
                </a:schemeClr>
              </a:solidFill>
            </a:rPr>
            <a:t>Transitions</a:t>
          </a:r>
        </a:p>
      </dsp:txBody>
      <dsp:txXfrm>
        <a:off x="5975258" y="3562629"/>
        <a:ext cx="1326704" cy="1522636"/>
      </dsp:txXfrm>
    </dsp:sp>
    <dsp:sp modelId="{9B345FC7-39F9-F240-83E1-1BAEBDCC59B7}">
      <dsp:nvSpPr>
        <dsp:cNvPr id="0" name=""/>
        <dsp:cNvSpPr/>
      </dsp:nvSpPr>
      <dsp:spPr>
        <a:xfrm>
          <a:off x="7402427" y="3521353"/>
          <a:ext cx="1409256" cy="1605188"/>
        </a:xfrm>
        <a:prstGeom prst="roundRect">
          <a:avLst>
            <a:gd name="adj" fmla="val 10000"/>
          </a:avLst>
        </a:prstGeom>
        <a:solidFill>
          <a:srgbClr val="FFC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2">
                  <a:lumMod val="90000"/>
                  <a:lumOff val="10000"/>
                </a:schemeClr>
              </a:solidFill>
            </a:rPr>
            <a:t>Holistic Student Supports</a:t>
          </a:r>
        </a:p>
      </dsp:txBody>
      <dsp:txXfrm>
        <a:off x="7443703" y="3562629"/>
        <a:ext cx="1326704" cy="15226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E9A6E-D040-C347-B24B-1200607939CA}">
      <dsp:nvSpPr>
        <dsp:cNvPr id="0" name=""/>
        <dsp:cNvSpPr/>
      </dsp:nvSpPr>
      <dsp:spPr>
        <a:xfrm>
          <a:off x="923081" y="787397"/>
          <a:ext cx="3373299" cy="1171502"/>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DDC3F65C-A1E5-4044-A6FB-5E9B5B45539B}">
      <dsp:nvSpPr>
        <dsp:cNvPr id="0" name=""/>
        <dsp:cNvSpPr/>
      </dsp:nvSpPr>
      <dsp:spPr>
        <a:xfrm>
          <a:off x="2288090" y="3656010"/>
          <a:ext cx="653740" cy="418393"/>
        </a:xfrm>
        <a:prstGeom prst="downArrow">
          <a:avLst/>
        </a:prstGeom>
        <a:solidFill>
          <a:schemeClr val="accent1">
            <a:tint val="40000"/>
            <a:hueOff val="0"/>
            <a:satOff val="0"/>
            <a:lumOff val="0"/>
            <a:alphaOff val="0"/>
          </a:schemeClr>
        </a:solidFill>
        <a:ln>
          <a:noFill/>
        </a:ln>
        <a:effectLst>
          <a:outerShdw blurRad="39000" dist="25400" dir="5400000" rotWithShape="0">
            <a:srgbClr val="000000">
              <a:alpha val="38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859C1F03-D50B-644B-8447-810EB3655425}">
      <dsp:nvSpPr>
        <dsp:cNvPr id="0" name=""/>
        <dsp:cNvSpPr/>
      </dsp:nvSpPr>
      <dsp:spPr>
        <a:xfrm>
          <a:off x="1045984" y="3594546"/>
          <a:ext cx="3137953" cy="1576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endParaRPr lang="en-US" sz="2500" b="1" kern="1200"/>
        </a:p>
        <a:p>
          <a:pPr marL="0" lvl="0" indent="0" algn="ctr" defTabSz="1111250">
            <a:lnSpc>
              <a:spcPct val="90000"/>
            </a:lnSpc>
            <a:spcBef>
              <a:spcPct val="0"/>
            </a:spcBef>
            <a:spcAft>
              <a:spcPct val="35000"/>
            </a:spcAft>
            <a:buNone/>
          </a:pPr>
          <a:r>
            <a:rPr lang="en-US" sz="2500" b="1" kern="1200">
              <a:solidFill>
                <a:schemeClr val="accent5">
                  <a:lumMod val="50000"/>
                </a:schemeClr>
              </a:solidFill>
            </a:rPr>
            <a:t>Transformational</a:t>
          </a:r>
        </a:p>
      </dsp:txBody>
      <dsp:txXfrm>
        <a:off x="1045984" y="3594546"/>
        <a:ext cx="3137953" cy="1576845"/>
      </dsp:txXfrm>
    </dsp:sp>
    <dsp:sp modelId="{1AB64688-6F21-0D49-A565-746247BF954D}">
      <dsp:nvSpPr>
        <dsp:cNvPr id="0" name=""/>
        <dsp:cNvSpPr/>
      </dsp:nvSpPr>
      <dsp:spPr>
        <a:xfrm>
          <a:off x="2149497" y="2049378"/>
          <a:ext cx="1176732" cy="1176732"/>
        </a:xfrm>
        <a:prstGeom prst="ellipse">
          <a:avLst/>
        </a:prstGeom>
        <a:gradFill rotWithShape="0">
          <a:gsLst>
            <a:gs pos="0">
              <a:schemeClr val="accent1">
                <a:alpha val="90000"/>
                <a:hueOff val="0"/>
                <a:satOff val="0"/>
                <a:lumOff val="0"/>
                <a:alphaOff val="0"/>
                <a:shade val="47500"/>
                <a:satMod val="137000"/>
              </a:schemeClr>
            </a:gs>
            <a:gs pos="55000">
              <a:schemeClr val="accent1">
                <a:alpha val="90000"/>
                <a:hueOff val="0"/>
                <a:satOff val="0"/>
                <a:lumOff val="0"/>
                <a:alphaOff val="0"/>
                <a:shade val="69000"/>
                <a:satMod val="137000"/>
              </a:schemeClr>
            </a:gs>
            <a:gs pos="100000">
              <a:schemeClr val="accent1">
                <a:alpha val="9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Challenging Norms</a:t>
          </a:r>
        </a:p>
      </dsp:txBody>
      <dsp:txXfrm>
        <a:off x="2321825" y="2221706"/>
        <a:ext cx="832076" cy="832076"/>
      </dsp:txXfrm>
    </dsp:sp>
    <dsp:sp modelId="{8422C329-66A1-7245-A371-9937934AAB71}">
      <dsp:nvSpPr>
        <dsp:cNvPr id="0" name=""/>
        <dsp:cNvSpPr/>
      </dsp:nvSpPr>
      <dsp:spPr>
        <a:xfrm>
          <a:off x="1307480" y="1166567"/>
          <a:ext cx="1176732" cy="1176732"/>
        </a:xfrm>
        <a:prstGeom prst="ellipse">
          <a:avLst/>
        </a:prstGeom>
        <a:gradFill rotWithShape="0">
          <a:gsLst>
            <a:gs pos="0">
              <a:schemeClr val="accent1">
                <a:alpha val="90000"/>
                <a:hueOff val="0"/>
                <a:satOff val="0"/>
                <a:lumOff val="0"/>
                <a:alphaOff val="-20000"/>
                <a:shade val="47500"/>
                <a:satMod val="137000"/>
              </a:schemeClr>
            </a:gs>
            <a:gs pos="55000">
              <a:schemeClr val="accent1">
                <a:alpha val="90000"/>
                <a:hueOff val="0"/>
                <a:satOff val="0"/>
                <a:lumOff val="0"/>
                <a:alphaOff val="-20000"/>
                <a:shade val="69000"/>
                <a:satMod val="137000"/>
              </a:schemeClr>
            </a:gs>
            <a:gs pos="100000">
              <a:schemeClr val="accent1">
                <a:alpha val="90000"/>
                <a:hueOff val="0"/>
                <a:satOff val="0"/>
                <a:lumOff val="0"/>
                <a:alphaOff val="-2000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Visionary Aspirational</a:t>
          </a:r>
        </a:p>
      </dsp:txBody>
      <dsp:txXfrm>
        <a:off x="1479808" y="1338895"/>
        <a:ext cx="832076" cy="832076"/>
      </dsp:txXfrm>
    </dsp:sp>
    <dsp:sp modelId="{F11CB0E1-28A8-B645-AD00-6F2BFD0F3341}">
      <dsp:nvSpPr>
        <dsp:cNvPr id="0" name=""/>
        <dsp:cNvSpPr/>
      </dsp:nvSpPr>
      <dsp:spPr>
        <a:xfrm>
          <a:off x="2396078" y="811761"/>
          <a:ext cx="1405300" cy="1317328"/>
        </a:xfrm>
        <a:prstGeom prst="ellipse">
          <a:avLst/>
        </a:prstGeom>
        <a:gradFill rotWithShape="0">
          <a:gsLst>
            <a:gs pos="0">
              <a:schemeClr val="accent1">
                <a:alpha val="90000"/>
                <a:hueOff val="0"/>
                <a:satOff val="0"/>
                <a:lumOff val="0"/>
                <a:alphaOff val="-40000"/>
                <a:shade val="47500"/>
                <a:satMod val="137000"/>
              </a:schemeClr>
            </a:gs>
            <a:gs pos="55000">
              <a:schemeClr val="accent1">
                <a:alpha val="90000"/>
                <a:hueOff val="0"/>
                <a:satOff val="0"/>
                <a:lumOff val="0"/>
                <a:alphaOff val="-40000"/>
                <a:shade val="69000"/>
                <a:satMod val="137000"/>
              </a:schemeClr>
            </a:gs>
            <a:gs pos="100000">
              <a:schemeClr val="accent1">
                <a:alpha val="90000"/>
                <a:hueOff val="0"/>
                <a:satOff val="0"/>
                <a:lumOff val="0"/>
                <a:alphaOff val="-4000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Redesigning Systems &amp; Structures</a:t>
          </a:r>
        </a:p>
      </dsp:txBody>
      <dsp:txXfrm>
        <a:off x="2601879" y="1004679"/>
        <a:ext cx="993698" cy="931492"/>
      </dsp:txXfrm>
    </dsp:sp>
    <dsp:sp modelId="{2C90612A-C791-0F4E-8F23-AB78EF0FB201}">
      <dsp:nvSpPr>
        <dsp:cNvPr id="0" name=""/>
        <dsp:cNvSpPr/>
      </dsp:nvSpPr>
      <dsp:spPr>
        <a:xfrm>
          <a:off x="617402" y="217177"/>
          <a:ext cx="3970881" cy="4072084"/>
        </a:xfrm>
        <a:prstGeom prst="funnel">
          <a:avLst/>
        </a:prstGeom>
        <a:solidFill>
          <a:schemeClr val="lt1">
            <a:alpha val="40000"/>
            <a:hueOff val="0"/>
            <a:satOff val="0"/>
            <a:lumOff val="0"/>
            <a:alphaOff val="0"/>
          </a:schemeClr>
        </a:solidFill>
        <a:ln w="6350" cap="rnd" cmpd="sng" algn="ctr">
          <a:solidFill>
            <a:schemeClr val="accent1">
              <a:alpha val="90000"/>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CAC69-D684-4241-850A-81C7D1F787A1}">
      <dsp:nvSpPr>
        <dsp:cNvPr id="0" name=""/>
        <dsp:cNvSpPr/>
      </dsp:nvSpPr>
      <dsp:spPr>
        <a:xfrm>
          <a:off x="370427" y="0"/>
          <a:ext cx="8751269" cy="4752364"/>
        </a:xfrm>
        <a:prstGeom prst="swooshArrow">
          <a:avLst>
            <a:gd name="adj1" fmla="val 25000"/>
            <a:gd name="adj2" fmla="val 25000"/>
          </a:avLst>
        </a:prstGeom>
        <a:solidFill>
          <a:schemeClr val="accent5">
            <a:lumMod val="60000"/>
            <a:lumOff val="40000"/>
            <a:alpha val="53000"/>
          </a:schemeClr>
        </a:solidFill>
        <a:ln>
          <a:noFill/>
        </a:ln>
        <a:effectLst/>
      </dsp:spPr>
      <dsp:style>
        <a:lnRef idx="0">
          <a:scrgbClr r="0" g="0" b="0"/>
        </a:lnRef>
        <a:fillRef idx="1">
          <a:scrgbClr r="0" g="0" b="0"/>
        </a:fillRef>
        <a:effectRef idx="0">
          <a:scrgbClr r="0" g="0" b="0"/>
        </a:effectRef>
        <a:fontRef idx="minor"/>
      </dsp:style>
    </dsp:sp>
    <dsp:sp modelId="{ABA8AFDC-E126-3F44-B8FF-33744475F37C}">
      <dsp:nvSpPr>
        <dsp:cNvPr id="0" name=""/>
        <dsp:cNvSpPr/>
      </dsp:nvSpPr>
      <dsp:spPr>
        <a:xfrm>
          <a:off x="1353487" y="3337631"/>
          <a:ext cx="174886" cy="174886"/>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FCCEB2-7083-4648-8676-A8F9FD3EF252}">
      <dsp:nvSpPr>
        <dsp:cNvPr id="0" name=""/>
        <dsp:cNvSpPr/>
      </dsp:nvSpPr>
      <dsp:spPr>
        <a:xfrm>
          <a:off x="1466334" y="3598914"/>
          <a:ext cx="1336232" cy="1160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69" tIns="0" rIns="0" bIns="0" numCol="1" spcCol="1270" anchor="t" anchorCtr="0">
          <a:noAutofit/>
        </a:bodyPr>
        <a:lstStyle/>
        <a:p>
          <a:pPr marL="0" lvl="0" indent="0" algn="l" defTabSz="711200">
            <a:lnSpc>
              <a:spcPct val="90000"/>
            </a:lnSpc>
            <a:spcBef>
              <a:spcPct val="0"/>
            </a:spcBef>
            <a:spcAft>
              <a:spcPct val="35000"/>
            </a:spcAft>
            <a:buNone/>
          </a:pPr>
          <a:r>
            <a:rPr lang="en-US" sz="1600" b="1" i="0" kern="1200" dirty="0">
              <a:solidFill>
                <a:schemeClr val="tx1"/>
              </a:solidFill>
            </a:rPr>
            <a:t>December 2020</a:t>
          </a:r>
        </a:p>
        <a:p>
          <a:pPr marL="0" lvl="0" indent="0" algn="l" defTabSz="711200">
            <a:lnSpc>
              <a:spcPct val="90000"/>
            </a:lnSpc>
            <a:spcBef>
              <a:spcPct val="0"/>
            </a:spcBef>
            <a:spcAft>
              <a:spcPct val="35000"/>
            </a:spcAft>
            <a:buNone/>
          </a:pPr>
          <a:r>
            <a:rPr lang="en-US" sz="1400" i="1" kern="1200" dirty="0">
              <a:solidFill>
                <a:schemeClr val="tx1"/>
              </a:solidFill>
            </a:rPr>
            <a:t>New Undergraduate Experience </a:t>
          </a:r>
          <a:r>
            <a:rPr lang="en-US" sz="1400" i="0" kern="1200" dirty="0">
              <a:solidFill>
                <a:schemeClr val="tx1"/>
              </a:solidFill>
            </a:rPr>
            <a:t>Kickoff Event</a:t>
          </a:r>
        </a:p>
      </dsp:txBody>
      <dsp:txXfrm>
        <a:off x="1466334" y="3598914"/>
        <a:ext cx="1336232" cy="1160911"/>
      </dsp:txXfrm>
    </dsp:sp>
    <dsp:sp modelId="{E39589D5-C586-1844-9746-4EDEF4786155}">
      <dsp:nvSpPr>
        <dsp:cNvPr id="0" name=""/>
        <dsp:cNvSpPr/>
      </dsp:nvSpPr>
      <dsp:spPr>
        <a:xfrm>
          <a:off x="2454600" y="2616793"/>
          <a:ext cx="273736" cy="273736"/>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6276AA-E9C7-7848-9A7C-628D6AF9672D}">
      <dsp:nvSpPr>
        <dsp:cNvPr id="0" name=""/>
        <dsp:cNvSpPr/>
      </dsp:nvSpPr>
      <dsp:spPr>
        <a:xfrm>
          <a:off x="2677704" y="2761327"/>
          <a:ext cx="1432881" cy="187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047" tIns="0" rIns="0" bIns="0" numCol="1" spcCol="1270" anchor="t" anchorCtr="0">
          <a:noAutofit/>
        </a:bodyPr>
        <a:lstStyle/>
        <a:p>
          <a:pPr marL="0" lvl="0" indent="0" algn="l" defTabSz="711200">
            <a:lnSpc>
              <a:spcPct val="90000"/>
            </a:lnSpc>
            <a:spcBef>
              <a:spcPct val="0"/>
            </a:spcBef>
            <a:spcAft>
              <a:spcPct val="35000"/>
            </a:spcAft>
            <a:buNone/>
          </a:pPr>
          <a:r>
            <a:rPr lang="en-US" sz="1600" b="1" i="0" kern="1200" dirty="0">
              <a:solidFill>
                <a:schemeClr val="tx1"/>
              </a:solidFill>
            </a:rPr>
            <a:t>January-May 2021</a:t>
          </a:r>
        </a:p>
        <a:p>
          <a:pPr marL="0" lvl="0" indent="0" algn="l" defTabSz="711200">
            <a:lnSpc>
              <a:spcPct val="90000"/>
            </a:lnSpc>
            <a:spcBef>
              <a:spcPct val="0"/>
            </a:spcBef>
            <a:spcAft>
              <a:spcPct val="35000"/>
            </a:spcAft>
            <a:buNone/>
          </a:pPr>
          <a:r>
            <a:rPr lang="en-US" sz="1400" b="0" i="0" kern="1200" dirty="0"/>
            <a:t>Committees develop </a:t>
          </a:r>
          <a:br>
            <a:rPr lang="en-US" sz="1400" b="0" i="0" kern="1200" dirty="0"/>
          </a:br>
          <a:r>
            <a:rPr lang="en-US" sz="1400" b="0" i="0" kern="1200" dirty="0"/>
            <a:t>and refine recommend-</a:t>
          </a:r>
          <a:r>
            <a:rPr lang="en-US" sz="1400" b="0" i="0" kern="1200" dirty="0" err="1"/>
            <a:t>ations</a:t>
          </a:r>
          <a:r>
            <a:rPr lang="en-US" sz="1400" b="0" i="0" kern="1200" dirty="0"/>
            <a:t>; Steering committee vets</a:t>
          </a:r>
          <a:endParaRPr lang="en-US" sz="1400" b="1" i="0" kern="1200" dirty="0">
            <a:solidFill>
              <a:schemeClr val="tx1"/>
            </a:solidFill>
          </a:endParaRPr>
        </a:p>
      </dsp:txBody>
      <dsp:txXfrm>
        <a:off x="2677704" y="2761327"/>
        <a:ext cx="1432881" cy="1870969"/>
      </dsp:txXfrm>
    </dsp:sp>
    <dsp:sp modelId="{4B964A43-62B1-0A45-96E0-E88DAADB18BC}">
      <dsp:nvSpPr>
        <dsp:cNvPr id="0" name=""/>
        <dsp:cNvSpPr/>
      </dsp:nvSpPr>
      <dsp:spPr>
        <a:xfrm>
          <a:off x="3671205" y="1891582"/>
          <a:ext cx="364981" cy="36498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E511A-137E-0B44-B7D6-8B78A69AD4CF}">
      <dsp:nvSpPr>
        <dsp:cNvPr id="0" name=""/>
        <dsp:cNvSpPr/>
      </dsp:nvSpPr>
      <dsp:spPr>
        <a:xfrm>
          <a:off x="3994344" y="2072310"/>
          <a:ext cx="1467530" cy="267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96" tIns="0" rIns="0" bIns="0" numCol="1" spcCol="1270" anchor="t" anchorCtr="0">
          <a:noAutofit/>
        </a:bodyPr>
        <a:lstStyle/>
        <a:p>
          <a:pPr marL="0" lvl="0" indent="0" algn="l" defTabSz="711200">
            <a:lnSpc>
              <a:spcPct val="90000"/>
            </a:lnSpc>
            <a:spcBef>
              <a:spcPct val="0"/>
            </a:spcBef>
            <a:spcAft>
              <a:spcPct val="35000"/>
            </a:spcAft>
            <a:buNone/>
          </a:pPr>
          <a:r>
            <a:rPr lang="en-US" sz="1600" b="1" i="0" kern="1200" dirty="0">
              <a:solidFill>
                <a:schemeClr val="tx1"/>
              </a:solidFill>
            </a:rPr>
            <a:t>June 2021</a:t>
          </a:r>
        </a:p>
        <a:p>
          <a:pPr marL="0" lvl="0" indent="0" algn="l" defTabSz="711200">
            <a:lnSpc>
              <a:spcPct val="90000"/>
            </a:lnSpc>
            <a:spcBef>
              <a:spcPct val="0"/>
            </a:spcBef>
            <a:spcAft>
              <a:spcPct val="35000"/>
            </a:spcAft>
            <a:buNone/>
          </a:pPr>
          <a:r>
            <a:rPr lang="en-US" sz="1400" b="0" i="0" kern="1200" dirty="0">
              <a:solidFill>
                <a:schemeClr val="tx1"/>
              </a:solidFill>
            </a:rPr>
            <a:t>BHE/AAC reviews draft report and recommend-</a:t>
          </a:r>
          <a:r>
            <a:rPr lang="en-US" sz="1400" b="0" i="0" kern="1200" dirty="0" err="1">
              <a:solidFill>
                <a:schemeClr val="tx1"/>
              </a:solidFill>
            </a:rPr>
            <a:t>ations</a:t>
          </a:r>
          <a:r>
            <a:rPr lang="en-US" sz="1400" b="0" i="0" kern="1200" dirty="0">
              <a:solidFill>
                <a:schemeClr val="tx1"/>
              </a:solidFill>
            </a:rPr>
            <a:t>, provides feedback</a:t>
          </a:r>
        </a:p>
      </dsp:txBody>
      <dsp:txXfrm>
        <a:off x="3994344" y="2072310"/>
        <a:ext cx="1467530" cy="2670828"/>
      </dsp:txXfrm>
    </dsp:sp>
    <dsp:sp modelId="{D4BF8DBB-AEF3-B24A-93F7-31CE5D236E94}">
      <dsp:nvSpPr>
        <dsp:cNvPr id="0" name=""/>
        <dsp:cNvSpPr/>
      </dsp:nvSpPr>
      <dsp:spPr>
        <a:xfrm>
          <a:off x="5085509" y="1325100"/>
          <a:ext cx="471434" cy="471434"/>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77FDB1-6401-0C4C-BC6E-337DB2CA9557}">
      <dsp:nvSpPr>
        <dsp:cNvPr id="0" name=""/>
        <dsp:cNvSpPr/>
      </dsp:nvSpPr>
      <dsp:spPr>
        <a:xfrm>
          <a:off x="5420843" y="1549657"/>
          <a:ext cx="1646355" cy="264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803" tIns="0" rIns="0" bIns="0" numCol="1" spcCol="1270" anchor="t" anchorCtr="0">
          <a:noAutofit/>
        </a:bodyPr>
        <a:lstStyle/>
        <a:p>
          <a:pPr marL="0" lvl="0" indent="0" algn="l" defTabSz="711200">
            <a:lnSpc>
              <a:spcPct val="90000"/>
            </a:lnSpc>
            <a:spcBef>
              <a:spcPct val="0"/>
            </a:spcBef>
            <a:spcAft>
              <a:spcPct val="35000"/>
            </a:spcAft>
            <a:buNone/>
          </a:pPr>
          <a:r>
            <a:rPr lang="en-US" sz="1600" b="1" i="0" kern="1200" dirty="0">
              <a:solidFill>
                <a:schemeClr val="tx1"/>
              </a:solidFill>
            </a:rPr>
            <a:t>October 2021</a:t>
          </a:r>
        </a:p>
        <a:p>
          <a:pPr marL="0" lvl="0" indent="0" algn="l" defTabSz="711200">
            <a:lnSpc>
              <a:spcPct val="90000"/>
            </a:lnSpc>
            <a:spcBef>
              <a:spcPct val="0"/>
            </a:spcBef>
            <a:spcAft>
              <a:spcPct val="35000"/>
            </a:spcAft>
            <a:buNone/>
          </a:pPr>
          <a:r>
            <a:rPr lang="en-US" sz="1400" b="0" i="0" kern="1200" dirty="0">
              <a:solidFill>
                <a:schemeClr val="tx1"/>
              </a:solidFill>
            </a:rPr>
            <a:t>NUE Final </a:t>
          </a:r>
          <a:br>
            <a:rPr lang="en-US" sz="1400" b="0" i="0" kern="1200" dirty="0">
              <a:solidFill>
                <a:schemeClr val="tx1"/>
              </a:solidFill>
            </a:rPr>
          </a:br>
          <a:r>
            <a:rPr lang="en-US" sz="1400" b="0" i="0" kern="1200" dirty="0">
              <a:solidFill>
                <a:schemeClr val="tx1"/>
              </a:solidFill>
            </a:rPr>
            <a:t>Report and Recommend-</a:t>
          </a:r>
          <a:r>
            <a:rPr lang="en-US" sz="1400" b="0" i="0" kern="1200" dirty="0" err="1">
              <a:solidFill>
                <a:schemeClr val="tx1"/>
              </a:solidFill>
            </a:rPr>
            <a:t>ations</a:t>
          </a:r>
          <a:r>
            <a:rPr lang="en-US" sz="1400" b="0" i="0" kern="1200" dirty="0">
              <a:solidFill>
                <a:schemeClr val="tx1"/>
              </a:solidFill>
            </a:rPr>
            <a:t> to be brought before the BHE</a:t>
          </a:r>
        </a:p>
      </dsp:txBody>
      <dsp:txXfrm>
        <a:off x="5420843" y="1549657"/>
        <a:ext cx="1646355" cy="2640719"/>
      </dsp:txXfrm>
    </dsp:sp>
    <dsp:sp modelId="{9A61E612-2D05-7E4E-9033-D1C5AA56D46D}">
      <dsp:nvSpPr>
        <dsp:cNvPr id="0" name=""/>
        <dsp:cNvSpPr/>
      </dsp:nvSpPr>
      <dsp:spPr>
        <a:xfrm>
          <a:off x="6842716" y="913359"/>
          <a:ext cx="600698" cy="600698"/>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952A64-2FE9-9840-8C3F-49FFDC0A3347}">
      <dsp:nvSpPr>
        <dsp:cNvPr id="0" name=""/>
        <dsp:cNvSpPr/>
      </dsp:nvSpPr>
      <dsp:spPr>
        <a:xfrm>
          <a:off x="7331780" y="1203282"/>
          <a:ext cx="1622540" cy="3116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298" tIns="0" rIns="0" bIns="0" numCol="1" spcCol="1270" anchor="t" anchorCtr="0">
          <a:noAutofit/>
        </a:bodyPr>
        <a:lstStyle/>
        <a:p>
          <a:pPr marL="0" lvl="0" indent="0" algn="l" defTabSz="711200">
            <a:lnSpc>
              <a:spcPct val="90000"/>
            </a:lnSpc>
            <a:spcBef>
              <a:spcPct val="0"/>
            </a:spcBef>
            <a:spcAft>
              <a:spcPct val="35000"/>
            </a:spcAft>
            <a:buNone/>
          </a:pPr>
          <a:r>
            <a:rPr lang="en-US" sz="1600" b="1" i="0" kern="1200" dirty="0"/>
            <a:t>Fall 2021</a:t>
          </a:r>
        </a:p>
        <a:p>
          <a:pPr marL="0" lvl="0" indent="0" algn="l" defTabSz="711200">
            <a:lnSpc>
              <a:spcPct val="90000"/>
            </a:lnSpc>
            <a:spcBef>
              <a:spcPct val="0"/>
            </a:spcBef>
            <a:spcAft>
              <a:spcPct val="35000"/>
            </a:spcAft>
            <a:buNone/>
          </a:pPr>
          <a:r>
            <a:rPr lang="en-US" sz="1400" i="0" kern="1200" dirty="0"/>
            <a:t>DHE launches Strategic Planning process informed by NUE Final Report and the Policy and Program Audit</a:t>
          </a:r>
        </a:p>
      </dsp:txBody>
      <dsp:txXfrm>
        <a:off x="7331780" y="1203282"/>
        <a:ext cx="1622540" cy="311673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2/8/2021</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F815A-5A10-42A8-9FEC-3938D2D9BA48}" type="datetimeFigureOut">
              <a:rPr lang="en-US" noProof="0" smtClean="0"/>
              <a:t>2/8/2021</a:t>
            </a:fld>
            <a:endParaRPr lang="en-US" noProof="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49DAF-093F-4482-AA38-346E9A2DEE94}" type="slidenum">
              <a:rPr lang="en-US" noProof="0" smtClean="0"/>
              <a:t>‹#›</a:t>
            </a:fld>
            <a:endParaRPr lang="en-US" noProof="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1</a:t>
            </a:fld>
            <a:endParaRPr lang="en-US" noProof="0"/>
          </a:p>
        </p:txBody>
      </p:sp>
    </p:spTree>
    <p:extLst>
      <p:ext uri="{BB962C8B-B14F-4D97-AF65-F5344CB8AC3E}">
        <p14:creationId xmlns:p14="http://schemas.microsoft.com/office/powerpoint/2010/main" val="74662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42289">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649DAF-093F-4482-AA38-346E9A2DEE9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331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42289">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649DAF-093F-4482-AA38-346E9A2DEE9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272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49DAF-093F-4482-AA38-346E9A2DEE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25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49DAF-093F-4482-AA38-346E9A2DEE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432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A4DBD2-7BBE-4850-AC1C-E197177BC6C8}"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933055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BE221B-C288-4185-8E81-CCC2D1D68B6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2581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20</a:t>
            </a:fld>
            <a:endParaRPr lang="en-US" noProof="0"/>
          </a:p>
        </p:txBody>
      </p:sp>
    </p:spTree>
    <p:extLst>
      <p:ext uri="{BB962C8B-B14F-4D97-AF65-F5344CB8AC3E}">
        <p14:creationId xmlns:p14="http://schemas.microsoft.com/office/powerpoint/2010/main" val="613600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132433-290D-4B12-8B61-6202902EF153}"/>
              </a:ext>
            </a:extLst>
          </p:cNvPr>
          <p:cNvPicPr>
            <a:picLocks noChangeAspect="1"/>
          </p:cNvPicPr>
          <p:nvPr userDrawn="1"/>
        </p:nvPicPr>
        <p:blipFill rotWithShape="1">
          <a:blip r:embed="rId2" cstate="screen">
            <a:duotone>
              <a:prstClr val="black"/>
              <a:schemeClr val="accent6">
                <a:tint val="45000"/>
                <a:satMod val="400000"/>
              </a:schemeClr>
            </a:duotone>
            <a:alphaModFix amt="70000"/>
            <a:extLst>
              <a:ext uri="{28A0092B-C50C-407E-A947-70E740481C1C}">
                <a14:useLocalDpi xmlns:a14="http://schemas.microsoft.com/office/drawing/2010/main"/>
              </a:ext>
            </a:extLst>
          </a:blip>
          <a:srcRect/>
          <a:stretch/>
        </p:blipFill>
        <p:spPr>
          <a:xfrm>
            <a:off x="-1" y="-2"/>
            <a:ext cx="9144001" cy="6857657"/>
          </a:xfrm>
          <a:prstGeom prst="rect">
            <a:avLst/>
          </a:prstGeom>
        </p:spPr>
      </p:pic>
      <p:sp>
        <p:nvSpPr>
          <p:cNvPr id="6" name="TextBox 5">
            <a:extLst>
              <a:ext uri="{FF2B5EF4-FFF2-40B4-BE49-F238E27FC236}">
                <a16:creationId xmlns:a16="http://schemas.microsoft.com/office/drawing/2014/main" id="{6989E631-FFE0-4842-9C8D-2977AD46DA07}"/>
              </a:ext>
            </a:extLst>
          </p:cNvPr>
          <p:cNvSpPr txBox="1"/>
          <p:nvPr userDrawn="1"/>
        </p:nvSpPr>
        <p:spPr>
          <a:xfrm>
            <a:off x="4396468" y="6613071"/>
            <a:ext cx="0" cy="0"/>
          </a:xfrm>
          <a:prstGeom prst="rect">
            <a:avLst/>
          </a:prstGeom>
          <a:noFill/>
        </p:spPr>
        <p:txBody>
          <a:bodyPr wrap="none" lIns="0" tIns="0" rIns="0" bIns="0" rtlCol="0">
            <a:noAutofit/>
          </a:bodyPr>
          <a:lstStyle/>
          <a:p>
            <a:pPr algn="l"/>
            <a:endParaRPr lang="en-US" sz="900" noProof="0">
              <a:solidFill>
                <a:schemeClr val="tx1">
                  <a:lumMod val="75000"/>
                  <a:lumOff val="25000"/>
                </a:schemeClr>
              </a:solidFill>
              <a:latin typeface="+mn-lt"/>
            </a:endParaRPr>
          </a:p>
        </p:txBody>
      </p:sp>
      <p:pic>
        <p:nvPicPr>
          <p:cNvPr id="19" name="Picture 18" descr="Massachusetts Department of Higher Education logotype">
            <a:extLst>
              <a:ext uri="{FF2B5EF4-FFF2-40B4-BE49-F238E27FC236}">
                <a16:creationId xmlns:a16="http://schemas.microsoft.com/office/drawing/2014/main" id="{1EFE4B0C-B8E2-4634-B583-A4C754701D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9866" y="5895975"/>
            <a:ext cx="1418818" cy="657526"/>
          </a:xfrm>
          <a:prstGeom prst="rect">
            <a:avLst/>
          </a:prstGeom>
        </p:spPr>
      </p:pic>
      <p:sp>
        <p:nvSpPr>
          <p:cNvPr id="10" name="Rectangle 9">
            <a:extLst>
              <a:ext uri="{FF2B5EF4-FFF2-40B4-BE49-F238E27FC236}">
                <a16:creationId xmlns:a16="http://schemas.microsoft.com/office/drawing/2014/main" id="{79F60D44-C020-4373-803A-7167E65F510A}"/>
              </a:ext>
            </a:extLst>
          </p:cNvPr>
          <p:cNvSpPr/>
          <p:nvPr userDrawn="1"/>
        </p:nvSpPr>
        <p:spPr>
          <a:xfrm>
            <a:off x="-4" y="2552700"/>
            <a:ext cx="5111920" cy="2286000"/>
          </a:xfrm>
          <a:prstGeom prst="rect">
            <a:avLst/>
          </a:prstGeom>
          <a:solidFill>
            <a:srgbClr val="00205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a:extLst>
              <a:ext uri="{FF2B5EF4-FFF2-40B4-BE49-F238E27FC236}">
                <a16:creationId xmlns:a16="http://schemas.microsoft.com/office/drawing/2014/main" id="{BC1A3835-2BE3-42E1-B6CC-92670D23C80F}"/>
              </a:ext>
            </a:extLst>
          </p:cNvPr>
          <p:cNvSpPr>
            <a:spLocks noGrp="1"/>
          </p:cNvSpPr>
          <p:nvPr>
            <p:ph type="ctrTitle" hasCustomPrompt="1"/>
          </p:nvPr>
        </p:nvSpPr>
        <p:spPr>
          <a:xfrm>
            <a:off x="371475" y="2539804"/>
            <a:ext cx="4740442" cy="1184152"/>
          </a:xfrm>
          <a:noFill/>
        </p:spPr>
        <p:txBody>
          <a:bodyPr lIns="288000" rIns="432000" bIns="144000" anchor="b"/>
          <a:lstStyle>
            <a:lvl1pPr algn="r">
              <a:defRPr sz="3750" spc="0" baseline="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71475" y="3591779"/>
            <a:ext cx="4740442" cy="1046897"/>
          </a:xfrm>
          <a:noFill/>
        </p:spPr>
        <p:txBody>
          <a:bodyPr lIns="288000" tIns="144000" rIns="432000"/>
          <a:lstStyle>
            <a:lvl1pPr marL="0" indent="0" algn="r">
              <a:buNone/>
              <a:defRPr sz="1950">
                <a:solidFill>
                  <a:schemeClr val="accent6">
                    <a:lumMod val="40000"/>
                    <a:lumOff val="6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pic>
        <p:nvPicPr>
          <p:cNvPr id="5" name="Picture 4">
            <a:extLst>
              <a:ext uri="{FF2B5EF4-FFF2-40B4-BE49-F238E27FC236}">
                <a16:creationId xmlns:a16="http://schemas.microsoft.com/office/drawing/2014/main" id="{0CE75BCF-D8C8-4263-A1D7-D25D713850C5}"/>
              </a:ext>
            </a:extLst>
          </p:cNvPr>
          <p:cNvPicPr>
            <a:picLocks noChangeAspect="1"/>
          </p:cNvPicPr>
          <p:nvPr userDrawn="1"/>
        </p:nvPicPr>
        <p:blipFill>
          <a:blip r:embed="rId4" cstate="screen">
            <a:alphaModFix amt="85000"/>
            <a:extLst>
              <a:ext uri="{28A0092B-C50C-407E-A947-70E740481C1C}">
                <a14:useLocalDpi xmlns:a14="http://schemas.microsoft.com/office/drawing/2010/main"/>
              </a:ext>
            </a:extLst>
          </a:blip>
          <a:srcRect/>
          <a:stretch/>
        </p:blipFill>
        <p:spPr>
          <a:xfrm>
            <a:off x="-4" y="-2"/>
            <a:ext cx="9143999" cy="6857657"/>
          </a:xfrm>
          <a:prstGeom prst="rect">
            <a:avLst/>
          </a:prstGeom>
        </p:spPr>
      </p:pic>
    </p:spTree>
    <p:extLst>
      <p:ext uri="{BB962C8B-B14F-4D97-AF65-F5344CB8AC3E}">
        <p14:creationId xmlns:p14="http://schemas.microsoft.com/office/powerpoint/2010/main" val="90474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240030" y="507000"/>
            <a:ext cx="5821129" cy="332399"/>
          </a:xfrm>
        </p:spPr>
        <p:txBody>
          <a:bodyPr/>
          <a:lstStyle>
            <a:lvl1pPr>
              <a:defRPr>
                <a:solidFill>
                  <a:schemeClr val="tx1"/>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558298" y="2463937"/>
            <a:ext cx="2794502"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2">
                    <a:lumMod val="75000"/>
                    <a:lumOff val="25000"/>
                  </a:schemeClr>
                </a:solidFill>
              </a:defRPr>
            </a:lvl1pPr>
          </a:lstStyle>
          <a:p>
            <a:r>
              <a:rPr lang="en-US"/>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a:xfrm>
            <a:off x="8622277" y="6155190"/>
            <a:ext cx="324000" cy="432000"/>
          </a:xfrm>
          <a:prstGeom prst="ellipse">
            <a:avLst/>
          </a:prstGeom>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3460489" y="2463801"/>
            <a:ext cx="2794852"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6362989" y="2463801"/>
            <a:ext cx="2222714" cy="3314200"/>
          </a:xfrm>
          <a:prstGeom prst="rect">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558177" y="1647240"/>
            <a:ext cx="2231684" cy="648000"/>
          </a:xfrm>
          <a:ln>
            <a:solidFill>
              <a:schemeClr val="accent1"/>
            </a:solidFill>
          </a:ln>
        </p:spPr>
        <p:txBody>
          <a:bodyPr tIns="108000" anchor="t"/>
          <a:lstStyle>
            <a:lvl1pPr marL="0" indent="0" algn="ctr">
              <a:buNone/>
              <a:defRPr>
                <a:latin typeface="+mj-lt"/>
              </a:defRPr>
            </a:lvl1pPr>
            <a:lvl2pPr marL="200025" indent="0" algn="ctr">
              <a:buNone/>
              <a:defRPr/>
            </a:lvl2pPr>
            <a:lvl3pPr marL="407194" indent="0" algn="ctr">
              <a:buNone/>
              <a:defRPr/>
            </a:lvl3pPr>
            <a:lvl4pPr marL="607219" indent="0" algn="ctr">
              <a:buNone/>
              <a:defRPr/>
            </a:lvl4pPr>
            <a:lvl5pPr marL="807244" indent="0" algn="ctr">
              <a:buNone/>
              <a:defRPr/>
            </a:lvl5pPr>
          </a:lstStyle>
          <a:p>
            <a:pPr lvl="0"/>
            <a:r>
              <a:rPr lang="en-US"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3456252" y="1647040"/>
            <a:ext cx="2231684" cy="648000"/>
          </a:xfrm>
          <a:ln>
            <a:solidFill>
              <a:schemeClr val="accent2"/>
            </a:solidFill>
          </a:ln>
        </p:spPr>
        <p:txBody>
          <a:bodyPr tIns="108000" anchor="t"/>
          <a:lstStyle>
            <a:lvl1pPr marL="0" indent="0" algn="ctr">
              <a:buNone/>
              <a:defRPr>
                <a:latin typeface="+mj-lt"/>
              </a:defRPr>
            </a:lvl1pPr>
          </a:lstStyle>
          <a:p>
            <a:pPr lvl="0"/>
            <a:r>
              <a:rPr lang="en-US"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6362989" y="1647240"/>
            <a:ext cx="2231684" cy="648000"/>
          </a:xfrm>
          <a:ln>
            <a:solidFill>
              <a:schemeClr val="accent3"/>
            </a:solidFill>
          </a:ln>
        </p:spPr>
        <p:txBody>
          <a:bodyPr tIns="108000" anchor="t"/>
          <a:lstStyle>
            <a:lvl1pPr marL="0" indent="0" algn="ctr">
              <a:buNone/>
              <a:defRPr>
                <a:latin typeface="+mj-lt"/>
              </a:defRPr>
            </a:lvl1pPr>
          </a:lstStyle>
          <a:p>
            <a:pPr lvl="0"/>
            <a:r>
              <a:rPr lang="en-US" noProof="0"/>
              <a:t>Section 3 Title</a:t>
            </a:r>
          </a:p>
        </p:txBody>
      </p:sp>
      <p:sp>
        <p:nvSpPr>
          <p:cNvPr id="13" name="Text Placeholder 14">
            <a:extLst>
              <a:ext uri="{FF2B5EF4-FFF2-40B4-BE49-F238E27FC236}">
                <a16:creationId xmlns:a16="http://schemas.microsoft.com/office/drawing/2014/main" id="{9682B31D-EA66-424A-81B9-EB7499EA4AFF}"/>
              </a:ext>
            </a:extLst>
          </p:cNvPr>
          <p:cNvSpPr>
            <a:spLocks noGrp="1"/>
          </p:cNvSpPr>
          <p:nvPr>
            <p:ph type="body" sz="quarter" idx="30" hasCustomPrompt="1"/>
          </p:nvPr>
        </p:nvSpPr>
        <p:spPr>
          <a:xfrm>
            <a:off x="342901" y="916362"/>
            <a:ext cx="6985160" cy="289119"/>
          </a:xfrm>
        </p:spPr>
        <p:txBody>
          <a:bodyPr/>
          <a:lstStyle>
            <a:lvl1pPr marL="0" indent="0">
              <a:buNone/>
              <a:defRPr>
                <a:solidFill>
                  <a:schemeClr val="accent6"/>
                </a:solidFill>
              </a:defRPr>
            </a:lvl1pPr>
          </a:lstStyle>
          <a:p>
            <a:pPr lvl="0"/>
            <a:r>
              <a:rPr lang="en-US"/>
              <a:t>Add a </a:t>
            </a:r>
            <a:r>
              <a:rPr lang="en-US" err="1"/>
              <a:t>subheader</a:t>
            </a:r>
            <a:endParaRPr lang="en-US"/>
          </a:p>
        </p:txBody>
      </p:sp>
    </p:spTree>
    <p:extLst>
      <p:ext uri="{BB962C8B-B14F-4D97-AF65-F5344CB8AC3E}">
        <p14:creationId xmlns:p14="http://schemas.microsoft.com/office/powerpoint/2010/main" val="375573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240030" y="512599"/>
            <a:ext cx="5920394" cy="332399"/>
          </a:xfrm>
        </p:spPr>
        <p:txBody>
          <a:bodyPr/>
          <a:lstStyle>
            <a:lvl1pPr>
              <a:defRPr>
                <a:solidFill>
                  <a:schemeClr val="tx1"/>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2">
                    <a:lumMod val="75000"/>
                    <a:lumOff val="25000"/>
                  </a:schemeClr>
                </a:solidFill>
              </a:defRPr>
            </a:lvl1pPr>
          </a:lstStyle>
          <a:p>
            <a:r>
              <a:rPr lang="en-US"/>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a:xfrm>
            <a:off x="8622277" y="6155190"/>
            <a:ext cx="324000" cy="432000"/>
          </a:xfrm>
          <a:prstGeom prst="ellipse">
            <a:avLst/>
          </a:prstGeom>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323850" y="3866682"/>
            <a:ext cx="8504635"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309681" y="3973125"/>
            <a:ext cx="311706" cy="201776"/>
          </a:xfrm>
        </p:spPr>
        <p:txBody>
          <a:bodyPr anchor="ctr"/>
          <a:lstStyle>
            <a:lvl1pPr marL="0" indent="0" algn="ctr">
              <a:buNone/>
              <a:defRPr sz="1050">
                <a:solidFill>
                  <a:schemeClr val="tx2"/>
                </a:solidFill>
              </a:defRPr>
            </a:lvl1pPr>
          </a:lstStyle>
          <a:p>
            <a:pPr lvl="0"/>
            <a:r>
              <a:rPr lang="en-US"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323850" y="3597398"/>
            <a:ext cx="283369" cy="201776"/>
          </a:xfrm>
        </p:spPr>
        <p:txBody>
          <a:bodyPr/>
          <a:lstStyle>
            <a:lvl1pPr marL="0" indent="0" algn="ctr">
              <a:buNone/>
              <a:defRPr sz="900">
                <a:solidFill>
                  <a:schemeClr val="tx2"/>
                </a:solidFill>
              </a:defRPr>
            </a:lvl1pPr>
          </a:lstStyle>
          <a:p>
            <a:pPr lvl="0"/>
            <a:r>
              <a:rPr lang="en-US"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677862" y="3597398"/>
            <a:ext cx="283369" cy="201776"/>
          </a:xfrm>
        </p:spPr>
        <p:txBody>
          <a:bodyPr/>
          <a:lstStyle>
            <a:lvl1pPr marL="0" indent="0" algn="ctr">
              <a:buNone/>
              <a:defRPr sz="900">
                <a:solidFill>
                  <a:schemeClr val="tx2"/>
                </a:solidFill>
              </a:defRPr>
            </a:lvl1pPr>
          </a:lstStyle>
          <a:p>
            <a:pPr lvl="0"/>
            <a:r>
              <a:rPr lang="en-US"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031875" y="3597398"/>
            <a:ext cx="283369" cy="201776"/>
          </a:xfrm>
        </p:spPr>
        <p:txBody>
          <a:bodyPr/>
          <a:lstStyle>
            <a:lvl1pPr marL="0" indent="0" algn="ctr">
              <a:buNone/>
              <a:defRPr sz="900">
                <a:solidFill>
                  <a:schemeClr val="tx2"/>
                </a:solidFill>
              </a:defRPr>
            </a:lvl1pPr>
          </a:lstStyle>
          <a:p>
            <a:pPr lvl="0"/>
            <a:r>
              <a:rPr lang="en-US"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385888" y="3597398"/>
            <a:ext cx="283369" cy="201776"/>
          </a:xfrm>
        </p:spPr>
        <p:txBody>
          <a:bodyPr/>
          <a:lstStyle>
            <a:lvl1pPr marL="0" indent="0" algn="ctr">
              <a:buNone/>
              <a:defRPr sz="900">
                <a:solidFill>
                  <a:schemeClr val="tx2"/>
                </a:solidFill>
              </a:defRPr>
            </a:lvl1pPr>
          </a:lstStyle>
          <a:p>
            <a:pPr lvl="0"/>
            <a:r>
              <a:rPr lang="en-US"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4557831" y="3973125"/>
            <a:ext cx="311706" cy="201776"/>
          </a:xfrm>
        </p:spPr>
        <p:txBody>
          <a:bodyPr anchor="ctr"/>
          <a:lstStyle>
            <a:lvl1pPr marL="0" indent="0" algn="ctr">
              <a:buNone/>
              <a:defRPr sz="1050">
                <a:solidFill>
                  <a:schemeClr val="tx2"/>
                </a:solidFill>
              </a:defRPr>
            </a:lvl1pPr>
          </a:lstStyle>
          <a:p>
            <a:pPr lvl="0"/>
            <a:r>
              <a:rPr lang="en-US"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1739901" y="3597398"/>
            <a:ext cx="283369" cy="201776"/>
          </a:xfrm>
        </p:spPr>
        <p:txBody>
          <a:bodyPr/>
          <a:lstStyle>
            <a:lvl1pPr marL="0" indent="0" algn="ctr">
              <a:buNone/>
              <a:defRPr sz="900">
                <a:solidFill>
                  <a:schemeClr val="tx2"/>
                </a:solidFill>
              </a:defRPr>
            </a:lvl1pPr>
          </a:lstStyle>
          <a:p>
            <a:pPr lvl="0"/>
            <a:r>
              <a:rPr lang="en-US"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093913" y="3597398"/>
            <a:ext cx="283369" cy="201776"/>
          </a:xfrm>
        </p:spPr>
        <p:txBody>
          <a:bodyPr/>
          <a:lstStyle>
            <a:lvl1pPr marL="0" indent="0" algn="ctr">
              <a:buNone/>
              <a:defRPr sz="900">
                <a:solidFill>
                  <a:schemeClr val="tx2"/>
                </a:solidFill>
              </a:defRPr>
            </a:lvl1pPr>
          </a:lstStyle>
          <a:p>
            <a:pPr lvl="0"/>
            <a:r>
              <a:rPr lang="en-US"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2447926" y="3597398"/>
            <a:ext cx="283369" cy="201776"/>
          </a:xfrm>
        </p:spPr>
        <p:txBody>
          <a:bodyPr/>
          <a:lstStyle>
            <a:lvl1pPr marL="0" indent="0" algn="ctr">
              <a:buNone/>
              <a:defRPr sz="900">
                <a:solidFill>
                  <a:schemeClr val="tx2"/>
                </a:solidFill>
              </a:defRPr>
            </a:lvl1pPr>
          </a:lstStyle>
          <a:p>
            <a:pPr lvl="0"/>
            <a:r>
              <a:rPr lang="en-US"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3509964" y="3597398"/>
            <a:ext cx="283369" cy="201776"/>
          </a:xfrm>
        </p:spPr>
        <p:txBody>
          <a:bodyPr/>
          <a:lstStyle>
            <a:lvl1pPr marL="0" indent="0" algn="ctr">
              <a:buNone/>
              <a:defRPr sz="900">
                <a:solidFill>
                  <a:schemeClr val="tx2"/>
                </a:solidFill>
              </a:defRPr>
            </a:lvl1pPr>
          </a:lstStyle>
          <a:p>
            <a:pPr lvl="0"/>
            <a:r>
              <a:rPr lang="en-US"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2801939" y="3597398"/>
            <a:ext cx="283369" cy="201776"/>
          </a:xfrm>
        </p:spPr>
        <p:txBody>
          <a:bodyPr/>
          <a:lstStyle>
            <a:lvl1pPr marL="0" indent="0" algn="ctr">
              <a:buNone/>
              <a:defRPr sz="900">
                <a:solidFill>
                  <a:schemeClr val="tx2"/>
                </a:solidFill>
              </a:defRPr>
            </a:lvl1pPr>
          </a:lstStyle>
          <a:p>
            <a:pPr lvl="0"/>
            <a:r>
              <a:rPr lang="en-US"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3155952" y="3597398"/>
            <a:ext cx="283369" cy="201776"/>
          </a:xfrm>
        </p:spPr>
        <p:txBody>
          <a:bodyPr/>
          <a:lstStyle>
            <a:lvl1pPr marL="0" indent="0" algn="ctr">
              <a:buNone/>
              <a:defRPr sz="900">
                <a:solidFill>
                  <a:schemeClr val="tx2"/>
                </a:solidFill>
              </a:defRPr>
            </a:lvl1pPr>
          </a:lstStyle>
          <a:p>
            <a:pPr lvl="0"/>
            <a:r>
              <a:rPr lang="en-US"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3863977" y="3597398"/>
            <a:ext cx="283369" cy="201776"/>
          </a:xfrm>
        </p:spPr>
        <p:txBody>
          <a:bodyPr/>
          <a:lstStyle>
            <a:lvl1pPr marL="0" indent="0" algn="ctr">
              <a:buNone/>
              <a:defRPr sz="900">
                <a:solidFill>
                  <a:schemeClr val="tx2"/>
                </a:solidFill>
              </a:defRPr>
            </a:lvl1pPr>
          </a:lstStyle>
          <a:p>
            <a:pPr lvl="0"/>
            <a:r>
              <a:rPr lang="en-US"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4217990" y="3597398"/>
            <a:ext cx="283369" cy="201776"/>
          </a:xfrm>
        </p:spPr>
        <p:txBody>
          <a:bodyPr/>
          <a:lstStyle>
            <a:lvl1pPr marL="0" indent="0" algn="ctr">
              <a:buNone/>
              <a:defRPr sz="900">
                <a:solidFill>
                  <a:schemeClr val="tx2"/>
                </a:solidFill>
              </a:defRPr>
            </a:lvl1pPr>
          </a:lstStyle>
          <a:p>
            <a:pPr lvl="0"/>
            <a:r>
              <a:rPr lang="en-US"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4572000" y="3597398"/>
            <a:ext cx="283369" cy="201776"/>
          </a:xfrm>
        </p:spPr>
        <p:txBody>
          <a:bodyPr/>
          <a:lstStyle>
            <a:lvl1pPr marL="0" indent="0" algn="ctr">
              <a:buNone/>
              <a:defRPr sz="900">
                <a:solidFill>
                  <a:schemeClr val="tx2"/>
                </a:solidFill>
              </a:defRPr>
            </a:lvl1pPr>
          </a:lstStyle>
          <a:p>
            <a:pPr lvl="0"/>
            <a:r>
              <a:rPr lang="en-US"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4926009" y="3597398"/>
            <a:ext cx="283369" cy="201776"/>
          </a:xfrm>
        </p:spPr>
        <p:txBody>
          <a:bodyPr/>
          <a:lstStyle>
            <a:lvl1pPr marL="0" indent="0" algn="ctr">
              <a:buNone/>
              <a:defRPr sz="900">
                <a:solidFill>
                  <a:schemeClr val="tx2"/>
                </a:solidFill>
              </a:defRPr>
            </a:lvl1pPr>
          </a:lstStyle>
          <a:p>
            <a:pPr lvl="0"/>
            <a:r>
              <a:rPr lang="en-US"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5280022" y="3597398"/>
            <a:ext cx="283369" cy="201776"/>
          </a:xfrm>
        </p:spPr>
        <p:txBody>
          <a:bodyPr/>
          <a:lstStyle>
            <a:lvl1pPr marL="0" indent="0" algn="ctr">
              <a:buNone/>
              <a:defRPr sz="900">
                <a:solidFill>
                  <a:schemeClr val="tx2"/>
                </a:solidFill>
              </a:defRPr>
            </a:lvl1pPr>
          </a:lstStyle>
          <a:p>
            <a:pPr lvl="0"/>
            <a:r>
              <a:rPr lang="en-US"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5634035" y="3597398"/>
            <a:ext cx="283369" cy="201776"/>
          </a:xfrm>
        </p:spPr>
        <p:txBody>
          <a:bodyPr/>
          <a:lstStyle>
            <a:lvl1pPr marL="0" indent="0" algn="ctr">
              <a:buNone/>
              <a:defRPr sz="900">
                <a:solidFill>
                  <a:schemeClr val="tx2"/>
                </a:solidFill>
              </a:defRPr>
            </a:lvl1pPr>
          </a:lstStyle>
          <a:p>
            <a:pPr lvl="0"/>
            <a:r>
              <a:rPr lang="en-US"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5988048" y="3597398"/>
            <a:ext cx="283369" cy="201776"/>
          </a:xfrm>
        </p:spPr>
        <p:txBody>
          <a:bodyPr/>
          <a:lstStyle>
            <a:lvl1pPr marL="0" indent="0" algn="ctr">
              <a:buNone/>
              <a:defRPr sz="900">
                <a:solidFill>
                  <a:schemeClr val="tx2"/>
                </a:solidFill>
              </a:defRPr>
            </a:lvl1pPr>
          </a:lstStyle>
          <a:p>
            <a:pPr lvl="0"/>
            <a:r>
              <a:rPr lang="en-US"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6342060" y="3597398"/>
            <a:ext cx="283369" cy="201776"/>
          </a:xfrm>
        </p:spPr>
        <p:txBody>
          <a:bodyPr/>
          <a:lstStyle>
            <a:lvl1pPr marL="0" indent="0" algn="ctr">
              <a:buNone/>
              <a:defRPr sz="900">
                <a:solidFill>
                  <a:schemeClr val="tx2"/>
                </a:solidFill>
              </a:defRPr>
            </a:lvl1pPr>
          </a:lstStyle>
          <a:p>
            <a:pPr lvl="0"/>
            <a:r>
              <a:rPr lang="en-US"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6696073" y="3597398"/>
            <a:ext cx="283369" cy="201776"/>
          </a:xfrm>
        </p:spPr>
        <p:txBody>
          <a:bodyPr/>
          <a:lstStyle>
            <a:lvl1pPr marL="0" indent="0" algn="ctr">
              <a:buNone/>
              <a:defRPr sz="900">
                <a:solidFill>
                  <a:schemeClr val="tx2"/>
                </a:solidFill>
              </a:defRPr>
            </a:lvl1pPr>
          </a:lstStyle>
          <a:p>
            <a:pPr lvl="0"/>
            <a:r>
              <a:rPr lang="en-US"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7758111" y="3597398"/>
            <a:ext cx="283369" cy="201776"/>
          </a:xfrm>
        </p:spPr>
        <p:txBody>
          <a:bodyPr/>
          <a:lstStyle>
            <a:lvl1pPr marL="0" indent="0" algn="ctr">
              <a:buNone/>
              <a:defRPr sz="900">
                <a:solidFill>
                  <a:schemeClr val="tx2"/>
                </a:solidFill>
              </a:defRPr>
            </a:lvl1pPr>
          </a:lstStyle>
          <a:p>
            <a:pPr lvl="0"/>
            <a:r>
              <a:rPr lang="en-US"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7050086" y="3597398"/>
            <a:ext cx="283369" cy="201776"/>
          </a:xfrm>
        </p:spPr>
        <p:txBody>
          <a:bodyPr/>
          <a:lstStyle>
            <a:lvl1pPr marL="0" indent="0" algn="ctr">
              <a:buNone/>
              <a:defRPr sz="900">
                <a:solidFill>
                  <a:schemeClr val="tx2"/>
                </a:solidFill>
              </a:defRPr>
            </a:lvl1pPr>
          </a:lstStyle>
          <a:p>
            <a:pPr lvl="0"/>
            <a:r>
              <a:rPr lang="en-US"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7404099" y="3597398"/>
            <a:ext cx="283369" cy="201776"/>
          </a:xfrm>
        </p:spPr>
        <p:txBody>
          <a:bodyPr/>
          <a:lstStyle>
            <a:lvl1pPr marL="0" indent="0" algn="ctr">
              <a:buNone/>
              <a:defRPr sz="900">
                <a:solidFill>
                  <a:schemeClr val="tx2"/>
                </a:solidFill>
              </a:defRPr>
            </a:lvl1pPr>
          </a:lstStyle>
          <a:p>
            <a:pPr lvl="0"/>
            <a:r>
              <a:rPr lang="en-US"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8112124" y="3597398"/>
            <a:ext cx="283369" cy="201776"/>
          </a:xfrm>
        </p:spPr>
        <p:txBody>
          <a:bodyPr/>
          <a:lstStyle>
            <a:lvl1pPr marL="0" indent="0" algn="ctr">
              <a:buNone/>
              <a:defRPr sz="900">
                <a:solidFill>
                  <a:schemeClr val="tx2"/>
                </a:solidFill>
              </a:defRPr>
            </a:lvl1pPr>
          </a:lstStyle>
          <a:p>
            <a:pPr lvl="0"/>
            <a:r>
              <a:rPr lang="en-US"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8466137" y="3597398"/>
            <a:ext cx="283369" cy="201776"/>
          </a:xfrm>
        </p:spPr>
        <p:txBody>
          <a:bodyPr/>
          <a:lstStyle>
            <a:lvl1pPr marL="0" indent="0" algn="ctr">
              <a:buNone/>
              <a:defRPr sz="900">
                <a:solidFill>
                  <a:schemeClr val="tx2"/>
                </a:solidFill>
              </a:defRPr>
            </a:lvl1pPr>
          </a:lstStyle>
          <a:p>
            <a:pPr lvl="0"/>
            <a:r>
              <a:rPr lang="en-US"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4020742" y="2190751"/>
            <a:ext cx="1345406" cy="561975"/>
          </a:xfrm>
          <a:noFill/>
          <a:ln>
            <a:noFill/>
          </a:ln>
        </p:spPr>
        <p:txBody>
          <a:bodyPr tIns="36000" anchor="t"/>
          <a:lstStyle>
            <a:lvl1pPr marL="0" indent="0" algn="ctr">
              <a:buNone/>
              <a:defRPr sz="1200" b="1">
                <a:solidFill>
                  <a:schemeClr val="tx2"/>
                </a:solidFill>
              </a:defRPr>
            </a:lvl1pPr>
          </a:lstStyle>
          <a:p>
            <a:pPr lvl="0"/>
            <a:r>
              <a:rPr lang="en-US"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4046796" y="2531196"/>
            <a:ext cx="1293296" cy="185808"/>
          </a:xfrm>
          <a:solidFill>
            <a:schemeClr val="bg1">
              <a:lumMod val="95000"/>
            </a:schemeClr>
          </a:solidFill>
        </p:spPr>
        <p:txBody>
          <a:bodyPr anchor="ctr"/>
          <a:lstStyle>
            <a:lvl1pPr marL="0" indent="0" algn="ctr">
              <a:buNone/>
              <a:defRPr sz="900">
                <a:solidFill>
                  <a:schemeClr val="tx2"/>
                </a:solidFill>
              </a:defRPr>
            </a:lvl1pPr>
          </a:lstStyle>
          <a:p>
            <a:pPr lvl="0"/>
            <a:r>
              <a:rPr lang="en-US" noProof="0"/>
              <a:t>Month, Year</a:t>
            </a:r>
          </a:p>
        </p:txBody>
      </p:sp>
      <p:sp>
        <p:nvSpPr>
          <p:cNvPr id="51" name="Text Placeholder 14">
            <a:extLst>
              <a:ext uri="{FF2B5EF4-FFF2-40B4-BE49-F238E27FC236}">
                <a16:creationId xmlns:a16="http://schemas.microsoft.com/office/drawing/2014/main" id="{5BDA9E19-6584-4FDE-BE84-6159FEE20DDC}"/>
              </a:ext>
            </a:extLst>
          </p:cNvPr>
          <p:cNvSpPr>
            <a:spLocks noGrp="1"/>
          </p:cNvSpPr>
          <p:nvPr>
            <p:ph type="body" sz="quarter" idx="12" hasCustomPrompt="1"/>
          </p:nvPr>
        </p:nvSpPr>
        <p:spPr>
          <a:xfrm>
            <a:off x="342901" y="916362"/>
            <a:ext cx="6985160" cy="289119"/>
          </a:xfrm>
        </p:spPr>
        <p:txBody>
          <a:bodyPr/>
          <a:lstStyle>
            <a:lvl1pPr marL="0" indent="0">
              <a:buNone/>
              <a:defRPr>
                <a:solidFill>
                  <a:schemeClr val="accent6"/>
                </a:solidFill>
              </a:defRPr>
            </a:lvl1pPr>
          </a:lstStyle>
          <a:p>
            <a:pPr lvl="0"/>
            <a:r>
              <a:rPr lang="en-US"/>
              <a:t>Add a </a:t>
            </a:r>
            <a:r>
              <a:rPr lang="en-US" err="1"/>
              <a:t>subheader</a:t>
            </a:r>
            <a:endParaRPr lang="en-US"/>
          </a:p>
        </p:txBody>
      </p:sp>
    </p:spTree>
    <p:extLst>
      <p:ext uri="{BB962C8B-B14F-4D97-AF65-F5344CB8AC3E}">
        <p14:creationId xmlns:p14="http://schemas.microsoft.com/office/powerpoint/2010/main" val="9067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240031" y="507000"/>
            <a:ext cx="5777762" cy="332399"/>
          </a:xfrm>
        </p:spPr>
        <p:txBody>
          <a:bodyPr/>
          <a:lstStyle>
            <a:lvl1pPr>
              <a:defRPr>
                <a:solidFill>
                  <a:schemeClr val="tx1"/>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2">
                    <a:lumMod val="75000"/>
                    <a:lumOff val="25000"/>
                  </a:schemeClr>
                </a:solidFill>
              </a:defRPr>
            </a:lvl1pPr>
          </a:lstStyle>
          <a:p>
            <a:r>
              <a:rPr lang="en-US"/>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a:xfrm>
            <a:off x="8622277" y="6155190"/>
            <a:ext cx="324000" cy="432000"/>
          </a:xfrm>
          <a:prstGeom prst="ellipse">
            <a:avLst/>
          </a:prstGeom>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1577959" y="3995705"/>
            <a:ext cx="1473128" cy="216000"/>
          </a:xfrm>
        </p:spPr>
        <p:txBody>
          <a:bodyPr/>
          <a:lstStyle>
            <a:lvl1pPr marL="0" indent="0" algn="l">
              <a:buNone/>
              <a:defRPr sz="12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466916" y="3995705"/>
            <a:ext cx="1473128" cy="216000"/>
          </a:xfrm>
        </p:spPr>
        <p:txBody>
          <a:bodyPr/>
          <a:lstStyle>
            <a:lvl1pPr marL="0" indent="0" algn="l">
              <a:buNone/>
              <a:defRPr sz="12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55872" y="3991240"/>
            <a:ext cx="1473128" cy="216000"/>
          </a:xfrm>
        </p:spPr>
        <p:txBody>
          <a:bodyPr/>
          <a:lstStyle>
            <a:lvl1pPr marL="0" indent="0" algn="l">
              <a:buNone/>
              <a:defRPr sz="1200"/>
            </a:lvl1pPr>
          </a:lstStyle>
          <a:p>
            <a:pPr lvl="0"/>
            <a:r>
              <a:rPr lang="en-US" noProof="0"/>
              <a:t>Title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1577959" y="3424428"/>
            <a:ext cx="1473128" cy="504000"/>
          </a:xfrm>
        </p:spPr>
        <p:txBody>
          <a:bodyPr/>
          <a:lstStyle>
            <a:lvl1pPr marL="0" indent="0" algn="l">
              <a:buNone/>
              <a:defRPr b="1">
                <a:latin typeface="+mj-lt"/>
              </a:defRPr>
            </a:lvl1pPr>
          </a:lstStyle>
          <a:p>
            <a:pPr lvl="0"/>
            <a:r>
              <a:rPr lang="en-US" noProof="0"/>
              <a:t>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466916" y="3424428"/>
            <a:ext cx="1473128" cy="504000"/>
          </a:xfrm>
        </p:spPr>
        <p:txBody>
          <a:bodyPr/>
          <a:lstStyle>
            <a:lvl1pPr marL="0" indent="0" algn="l">
              <a:buNone/>
              <a:defRPr b="1">
                <a:latin typeface="+mj-lt"/>
              </a:defRPr>
            </a:lvl1pPr>
          </a:lstStyle>
          <a:p>
            <a:pPr lvl="0"/>
            <a:r>
              <a:rPr lang="en-US" noProof="0"/>
              <a:t>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55872" y="3424428"/>
            <a:ext cx="1473128" cy="504000"/>
          </a:xfrm>
        </p:spPr>
        <p:txBody>
          <a:bodyPr/>
          <a:lstStyle>
            <a:lvl1pPr marL="0" indent="0" algn="l">
              <a:buNone/>
              <a:defRPr b="1">
                <a:latin typeface="+mj-lt"/>
              </a:defRPr>
            </a:lvl1pPr>
          </a:lstStyle>
          <a:p>
            <a:pPr lvl="0"/>
            <a:r>
              <a:rPr lang="en-US" noProof="0"/>
              <a:t>Name</a:t>
            </a:r>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323850" y="2808242"/>
            <a:ext cx="1129475"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3212806" y="2808242"/>
            <a:ext cx="1129475"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101762" y="2808242"/>
            <a:ext cx="1129475"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p>
        </p:txBody>
      </p:sp>
      <p:sp>
        <p:nvSpPr>
          <p:cNvPr id="4" name="Text Placeholder 3">
            <a:extLst>
              <a:ext uri="{FF2B5EF4-FFF2-40B4-BE49-F238E27FC236}">
                <a16:creationId xmlns:a16="http://schemas.microsoft.com/office/drawing/2014/main" id="{B47CA876-2153-4136-850D-EE098BDC242E}"/>
              </a:ext>
            </a:extLst>
          </p:cNvPr>
          <p:cNvSpPr>
            <a:spLocks noGrp="1"/>
          </p:cNvSpPr>
          <p:nvPr>
            <p:ph type="body" sz="quarter" idx="27" hasCustomPrompt="1"/>
          </p:nvPr>
        </p:nvSpPr>
        <p:spPr>
          <a:xfrm>
            <a:off x="1577959" y="4311393"/>
            <a:ext cx="1473129" cy="1130300"/>
          </a:xfrm>
        </p:spPr>
        <p:txBody>
          <a:bodyPr/>
          <a:lstStyle>
            <a:lvl1pPr marL="0" indent="0">
              <a:buFont typeface="Arial" panose="020B0604020202020204" pitchFamily="34" charse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Short Bio</a:t>
            </a:r>
          </a:p>
        </p:txBody>
      </p:sp>
      <p:sp>
        <p:nvSpPr>
          <p:cNvPr id="11" name="Text Placeholder 10">
            <a:extLst>
              <a:ext uri="{FF2B5EF4-FFF2-40B4-BE49-F238E27FC236}">
                <a16:creationId xmlns:a16="http://schemas.microsoft.com/office/drawing/2014/main" id="{969B21C2-C689-49C2-B45F-14C5C53A587B}"/>
              </a:ext>
            </a:extLst>
          </p:cNvPr>
          <p:cNvSpPr>
            <a:spLocks noGrp="1"/>
          </p:cNvSpPr>
          <p:nvPr>
            <p:ph type="body" sz="quarter" idx="28" hasCustomPrompt="1"/>
          </p:nvPr>
        </p:nvSpPr>
        <p:spPr>
          <a:xfrm>
            <a:off x="4466916" y="4311393"/>
            <a:ext cx="1472803" cy="1130300"/>
          </a:xfrm>
        </p:spPr>
        <p:txBody>
          <a:bodyPr/>
          <a:lstStyle>
            <a:lvl1pPr marL="0" indent="0">
              <a:buNone/>
              <a:defRPr/>
            </a:lvl1pPr>
          </a:lstStyle>
          <a:p>
            <a:pPr lvl="0"/>
            <a:r>
              <a:rPr lang="en-US" noProof="0"/>
              <a:t>Short Bio</a:t>
            </a:r>
          </a:p>
        </p:txBody>
      </p:sp>
      <p:sp>
        <p:nvSpPr>
          <p:cNvPr id="17" name="Text Placeholder 16">
            <a:extLst>
              <a:ext uri="{FF2B5EF4-FFF2-40B4-BE49-F238E27FC236}">
                <a16:creationId xmlns:a16="http://schemas.microsoft.com/office/drawing/2014/main" id="{E33D8E11-F7FD-4AD9-BEC6-78C6500F8172}"/>
              </a:ext>
            </a:extLst>
          </p:cNvPr>
          <p:cNvSpPr>
            <a:spLocks noGrp="1"/>
          </p:cNvSpPr>
          <p:nvPr>
            <p:ph type="body" sz="quarter" idx="29" hasCustomPrompt="1"/>
          </p:nvPr>
        </p:nvSpPr>
        <p:spPr>
          <a:xfrm>
            <a:off x="7355872" y="4311393"/>
            <a:ext cx="1485900" cy="1138238"/>
          </a:xfrm>
        </p:spPr>
        <p:txBody>
          <a:bodyPr/>
          <a:lstStyle>
            <a:lvl1pPr marL="0" indent="0">
              <a:buNone/>
              <a:defRPr/>
            </a:lvl1pPr>
          </a:lstStyle>
          <a:p>
            <a:pPr lvl="0"/>
            <a:r>
              <a:rPr lang="en-US" noProof="0"/>
              <a:t>Short Bio</a:t>
            </a:r>
          </a:p>
        </p:txBody>
      </p:sp>
      <p:sp>
        <p:nvSpPr>
          <p:cNvPr id="18" name="Text Placeholder 14">
            <a:extLst>
              <a:ext uri="{FF2B5EF4-FFF2-40B4-BE49-F238E27FC236}">
                <a16:creationId xmlns:a16="http://schemas.microsoft.com/office/drawing/2014/main" id="{1F66B436-9631-4371-8BF8-37E393CFDECA}"/>
              </a:ext>
            </a:extLst>
          </p:cNvPr>
          <p:cNvSpPr>
            <a:spLocks noGrp="1"/>
          </p:cNvSpPr>
          <p:nvPr>
            <p:ph type="body" sz="quarter" idx="30" hasCustomPrompt="1"/>
          </p:nvPr>
        </p:nvSpPr>
        <p:spPr>
          <a:xfrm>
            <a:off x="342901" y="916362"/>
            <a:ext cx="6985160" cy="289119"/>
          </a:xfrm>
        </p:spPr>
        <p:txBody>
          <a:bodyPr/>
          <a:lstStyle>
            <a:lvl1pPr marL="0" indent="0">
              <a:buNone/>
              <a:defRPr>
                <a:solidFill>
                  <a:schemeClr val="accent6"/>
                </a:solidFill>
              </a:defRPr>
            </a:lvl1pPr>
          </a:lstStyle>
          <a:p>
            <a:pPr lvl="0"/>
            <a:r>
              <a:rPr lang="en-US"/>
              <a:t>Add a </a:t>
            </a:r>
            <a:r>
              <a:rPr lang="en-US" err="1"/>
              <a:t>subheader</a:t>
            </a:r>
            <a:endParaRPr lang="en-US"/>
          </a:p>
        </p:txBody>
      </p:sp>
    </p:spTree>
    <p:extLst>
      <p:ext uri="{BB962C8B-B14F-4D97-AF65-F5344CB8AC3E}">
        <p14:creationId xmlns:p14="http://schemas.microsoft.com/office/powerpoint/2010/main" val="3624119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240031" y="507000"/>
            <a:ext cx="5794058" cy="332399"/>
          </a:xfrm>
        </p:spPr>
        <p:txBody>
          <a:bodyPr/>
          <a:lstStyle>
            <a:lvl1pPr>
              <a:defRPr>
                <a:solidFill>
                  <a:schemeClr val="tx1"/>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2">
                    <a:lumMod val="75000"/>
                    <a:lumOff val="25000"/>
                  </a:schemeClr>
                </a:solidFill>
              </a:defRPr>
            </a:lvl1pPr>
          </a:lstStyle>
          <a:p>
            <a:r>
              <a:rPr lang="en-US"/>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a:xfrm>
            <a:off x="8622277" y="6155190"/>
            <a:ext cx="324000" cy="432000"/>
          </a:xfrm>
          <a:prstGeom prst="ellipse">
            <a:avLst/>
          </a:prstGeom>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1755085" y="4505325"/>
            <a:ext cx="1350000" cy="900000"/>
          </a:xfrm>
        </p:spPr>
        <p:txBody>
          <a:bodyPr/>
          <a:lstStyle>
            <a:lvl1pPr marL="0" indent="0" algn="ctr">
              <a:buNone/>
              <a:defRPr sz="12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3186320" y="4505325"/>
            <a:ext cx="1350000" cy="900000"/>
          </a:xfrm>
        </p:spPr>
        <p:txBody>
          <a:bodyPr/>
          <a:lstStyle>
            <a:lvl1pPr marL="0" indent="0" algn="ctr">
              <a:buNone/>
              <a:defRPr sz="12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4617554" y="4505325"/>
            <a:ext cx="1350000" cy="900000"/>
          </a:xfrm>
        </p:spPr>
        <p:txBody>
          <a:bodyPr/>
          <a:lstStyle>
            <a:lvl1pPr marL="0" indent="0" algn="ctr">
              <a:buNone/>
              <a:defRPr sz="1200"/>
            </a:lvl1pPr>
          </a:lstStyle>
          <a:p>
            <a:pPr lvl="0"/>
            <a:r>
              <a:rPr lang="en-US"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6048789" y="4505325"/>
            <a:ext cx="1350000" cy="900000"/>
          </a:xfrm>
        </p:spPr>
        <p:txBody>
          <a:bodyPr/>
          <a:lstStyle>
            <a:lvl1pPr marL="0" indent="0" algn="ctr">
              <a:buNone/>
              <a:defRPr sz="1200"/>
            </a:lvl1pPr>
          </a:lstStyle>
          <a:p>
            <a:pPr lvl="0"/>
            <a:r>
              <a:rPr lang="en-US"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323850" y="3926334"/>
            <a:ext cx="1350000" cy="504000"/>
          </a:xfrm>
        </p:spPr>
        <p:txBody>
          <a:bodyPr/>
          <a:lstStyle>
            <a:lvl1pPr marL="0" indent="0" algn="ctr">
              <a:buNone/>
              <a:defRPr b="1">
                <a:latin typeface="+mj-lt"/>
              </a:defRPr>
            </a:lvl1pPr>
          </a:lstStyle>
          <a:p>
            <a:pPr lvl="0"/>
            <a:r>
              <a:rPr lang="en-US"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1755085" y="3926335"/>
            <a:ext cx="1350000" cy="504000"/>
          </a:xfrm>
        </p:spPr>
        <p:txBody>
          <a:bodyPr/>
          <a:lstStyle>
            <a:lvl1pPr marL="0" indent="0" algn="ctr">
              <a:buNone/>
              <a:defRPr b="1">
                <a:latin typeface="+mj-lt"/>
              </a:defRPr>
            </a:lvl1pPr>
          </a:lstStyle>
          <a:p>
            <a:pPr lvl="0"/>
            <a:r>
              <a:rPr lang="en-US"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3186320" y="3926335"/>
            <a:ext cx="1350000" cy="504000"/>
          </a:xfrm>
        </p:spPr>
        <p:txBody>
          <a:bodyPr/>
          <a:lstStyle>
            <a:lvl1pPr marL="0" indent="0" algn="ctr">
              <a:buNone/>
              <a:defRPr b="1">
                <a:latin typeface="+mj-lt"/>
              </a:defRPr>
            </a:lvl1pPr>
          </a:lstStyle>
          <a:p>
            <a:pPr lvl="0"/>
            <a:r>
              <a:rPr lang="en-US"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4617554" y="3926335"/>
            <a:ext cx="1350000" cy="504000"/>
          </a:xfrm>
        </p:spPr>
        <p:txBody>
          <a:bodyPr/>
          <a:lstStyle>
            <a:lvl1pPr marL="0" indent="0" algn="ctr">
              <a:buNone/>
              <a:defRPr b="1">
                <a:latin typeface="+mj-lt"/>
              </a:defRPr>
            </a:lvl1pPr>
          </a:lstStyle>
          <a:p>
            <a:pPr lvl="0"/>
            <a:r>
              <a:rPr lang="en-US"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6048789" y="3926335"/>
            <a:ext cx="1350000" cy="504000"/>
          </a:xfrm>
        </p:spPr>
        <p:txBody>
          <a:bodyPr/>
          <a:lstStyle>
            <a:lvl1pPr marL="0" indent="0" algn="ctr">
              <a:buNone/>
              <a:defRPr b="1">
                <a:latin typeface="+mj-lt"/>
              </a:defRPr>
            </a:lvl1pPr>
          </a:lstStyle>
          <a:p>
            <a:pPr lvl="0"/>
            <a:r>
              <a:rPr lang="en-US"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323850" y="4505325"/>
            <a:ext cx="1350000" cy="900000"/>
          </a:xfrm>
        </p:spPr>
        <p:txBody>
          <a:bodyPr/>
          <a:lstStyle>
            <a:lvl1pPr marL="0" indent="0" algn="ctr">
              <a:buNone/>
              <a:defRPr sz="1200"/>
            </a:lvl1pPr>
          </a:lstStyle>
          <a:p>
            <a:pPr lvl="0"/>
            <a:r>
              <a:rPr lang="en-US"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537816" y="2160705"/>
            <a:ext cx="922069"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1969051" y="2160705"/>
            <a:ext cx="922069"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3400286" y="2160705"/>
            <a:ext cx="922069"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4831521" y="2160705"/>
            <a:ext cx="922069"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6262755" y="2160705"/>
            <a:ext cx="922069"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7693989" y="2160705"/>
            <a:ext cx="922069"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7480022" y="3925889"/>
            <a:ext cx="1350000" cy="504825"/>
          </a:xfrm>
        </p:spPr>
        <p:txBody>
          <a:bodyPr/>
          <a:lstStyle>
            <a:lvl1pPr marL="0" indent="0" algn="ctr">
              <a:buNone/>
              <a:defRPr b="1">
                <a:latin typeface="+mj-lt"/>
              </a:defRPr>
            </a:lvl1pPr>
            <a:lvl2pPr marL="200025" indent="0" algn="ctr">
              <a:buNone/>
              <a:defRPr/>
            </a:lvl2pPr>
            <a:lvl3pPr marL="407194" indent="0" algn="ctr">
              <a:buNone/>
              <a:defRPr/>
            </a:lvl3pPr>
            <a:lvl4pPr marL="607219" indent="0" algn="ctr">
              <a:buNone/>
              <a:defRPr/>
            </a:lvl4pPr>
            <a:lvl5pPr marL="807244" indent="0" algn="ctr">
              <a:buNone/>
              <a:defRPr/>
            </a:lvl5pPr>
          </a:lstStyle>
          <a:p>
            <a:pPr lvl="0"/>
            <a:r>
              <a:rPr lang="en-US"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7480022" y="4505326"/>
            <a:ext cx="1350000" cy="900113"/>
          </a:xfrm>
        </p:spPr>
        <p:txBody>
          <a:bodyPr/>
          <a:lstStyle>
            <a:lvl1pPr marL="0" indent="0" algn="ctr">
              <a:buNone/>
              <a:defRPr/>
            </a:lvl1pPr>
          </a:lstStyle>
          <a:p>
            <a:pPr lvl="0"/>
            <a:r>
              <a:rPr lang="en-US" noProof="0"/>
              <a:t>Title</a:t>
            </a:r>
          </a:p>
        </p:txBody>
      </p:sp>
      <p:sp>
        <p:nvSpPr>
          <p:cNvPr id="28" name="Text Placeholder 14">
            <a:extLst>
              <a:ext uri="{FF2B5EF4-FFF2-40B4-BE49-F238E27FC236}">
                <a16:creationId xmlns:a16="http://schemas.microsoft.com/office/drawing/2014/main" id="{DC2A6F97-16D7-4752-BFB2-54758D93152D}"/>
              </a:ext>
            </a:extLst>
          </p:cNvPr>
          <p:cNvSpPr>
            <a:spLocks noGrp="1"/>
          </p:cNvSpPr>
          <p:nvPr>
            <p:ph type="body" sz="quarter" idx="30" hasCustomPrompt="1"/>
          </p:nvPr>
        </p:nvSpPr>
        <p:spPr>
          <a:xfrm>
            <a:off x="342901" y="916362"/>
            <a:ext cx="6985160" cy="289119"/>
          </a:xfrm>
        </p:spPr>
        <p:txBody>
          <a:bodyPr/>
          <a:lstStyle>
            <a:lvl1pPr marL="0" indent="0">
              <a:buNone/>
              <a:defRPr>
                <a:solidFill>
                  <a:schemeClr val="accent6"/>
                </a:solidFill>
              </a:defRPr>
            </a:lvl1pPr>
          </a:lstStyle>
          <a:p>
            <a:pPr lvl="0"/>
            <a:r>
              <a:rPr lang="en-US"/>
              <a:t>Add a </a:t>
            </a:r>
            <a:r>
              <a:rPr lang="en-US" err="1"/>
              <a:t>subheader</a:t>
            </a:r>
            <a:endParaRPr lang="en-US"/>
          </a:p>
        </p:txBody>
      </p:sp>
    </p:spTree>
    <p:extLst>
      <p:ext uri="{BB962C8B-B14F-4D97-AF65-F5344CB8AC3E}">
        <p14:creationId xmlns:p14="http://schemas.microsoft.com/office/powerpoint/2010/main" val="1503510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240030" y="512599"/>
            <a:ext cx="5929417" cy="332399"/>
          </a:xfrm>
        </p:spPr>
        <p:txBody>
          <a:bodyPr/>
          <a:lstStyle>
            <a:lvl1pPr>
              <a:defRPr>
                <a:solidFill>
                  <a:schemeClr val="tx1"/>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2">
                    <a:lumMod val="75000"/>
                    <a:lumOff val="25000"/>
                  </a:schemeClr>
                </a:solidFill>
              </a:defRPr>
            </a:lvl1pPr>
          </a:lstStyle>
          <a:p>
            <a:r>
              <a:rPr lang="en-US"/>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a:xfrm>
            <a:off x="8622277" y="6155190"/>
            <a:ext cx="324000" cy="432000"/>
          </a:xfrm>
          <a:prstGeom prst="ellipse">
            <a:avLst/>
          </a:prstGeom>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a:p>
        </p:txBody>
      </p:sp>
      <p:sp>
        <p:nvSpPr>
          <p:cNvPr id="15" name="Text Placeholder 14">
            <a:extLst>
              <a:ext uri="{FF2B5EF4-FFF2-40B4-BE49-F238E27FC236}">
                <a16:creationId xmlns:a16="http://schemas.microsoft.com/office/drawing/2014/main" id="{D873C85A-0F22-4E81-9135-0DAA8A8114DF}"/>
              </a:ext>
            </a:extLst>
          </p:cNvPr>
          <p:cNvSpPr>
            <a:spLocks noGrp="1"/>
          </p:cNvSpPr>
          <p:nvPr>
            <p:ph type="body" sz="quarter" idx="12" hasCustomPrompt="1"/>
          </p:nvPr>
        </p:nvSpPr>
        <p:spPr>
          <a:xfrm>
            <a:off x="342901" y="916362"/>
            <a:ext cx="6985160" cy="289119"/>
          </a:xfrm>
        </p:spPr>
        <p:txBody>
          <a:bodyPr/>
          <a:lstStyle>
            <a:lvl1pPr marL="0" indent="0">
              <a:buNone/>
              <a:defRPr>
                <a:solidFill>
                  <a:schemeClr val="accent6"/>
                </a:solidFill>
              </a:defRPr>
            </a:lvl1pPr>
          </a:lstStyle>
          <a:p>
            <a:pPr lvl="0"/>
            <a:r>
              <a:rPr lang="en-US"/>
              <a:t>Add a </a:t>
            </a:r>
            <a:r>
              <a:rPr lang="en-US" err="1"/>
              <a:t>subheader</a:t>
            </a:r>
            <a:endParaRPr lang="en-US"/>
          </a:p>
        </p:txBody>
      </p:sp>
    </p:spTree>
    <p:extLst>
      <p:ext uri="{BB962C8B-B14F-4D97-AF65-F5344CB8AC3E}">
        <p14:creationId xmlns:p14="http://schemas.microsoft.com/office/powerpoint/2010/main" val="1505855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240030" y="512599"/>
            <a:ext cx="5920394" cy="332399"/>
          </a:xfrm>
        </p:spPr>
        <p:txBody>
          <a:bodyPr/>
          <a:lstStyle>
            <a:lvl1pPr>
              <a:defRPr>
                <a:solidFill>
                  <a:schemeClr val="tx1"/>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2">
                    <a:lumMod val="75000"/>
                    <a:lumOff val="25000"/>
                  </a:schemeClr>
                </a:solidFill>
              </a:defRPr>
            </a:lvl1pPr>
          </a:lstStyle>
          <a:p>
            <a:r>
              <a:rPr lang="en-US"/>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a:xfrm>
            <a:off x="8622277" y="6155190"/>
            <a:ext cx="324000" cy="432000"/>
          </a:xfrm>
          <a:prstGeom prst="ellipse">
            <a:avLst/>
          </a:prstGeom>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a:p>
        </p:txBody>
      </p:sp>
      <p:sp>
        <p:nvSpPr>
          <p:cNvPr id="12" name="Text Placeholder 14">
            <a:extLst>
              <a:ext uri="{FF2B5EF4-FFF2-40B4-BE49-F238E27FC236}">
                <a16:creationId xmlns:a16="http://schemas.microsoft.com/office/drawing/2014/main" id="{2C34B4D7-F911-40D9-B964-B109243AF716}"/>
              </a:ext>
            </a:extLst>
          </p:cNvPr>
          <p:cNvSpPr>
            <a:spLocks noGrp="1"/>
          </p:cNvSpPr>
          <p:nvPr>
            <p:ph type="body" sz="quarter" idx="12" hasCustomPrompt="1"/>
          </p:nvPr>
        </p:nvSpPr>
        <p:spPr>
          <a:xfrm>
            <a:off x="342901" y="916362"/>
            <a:ext cx="6985160" cy="289119"/>
          </a:xfrm>
        </p:spPr>
        <p:txBody>
          <a:bodyPr/>
          <a:lstStyle>
            <a:lvl1pPr marL="0" indent="0">
              <a:buNone/>
              <a:defRPr>
                <a:solidFill>
                  <a:schemeClr val="accent6"/>
                </a:solidFill>
              </a:defRPr>
            </a:lvl1pPr>
          </a:lstStyle>
          <a:p>
            <a:pPr lvl="0"/>
            <a:r>
              <a:rPr lang="en-US"/>
              <a:t>Add a </a:t>
            </a:r>
            <a:r>
              <a:rPr lang="en-US" err="1"/>
              <a:t>subheader</a:t>
            </a:r>
            <a:endParaRPr lang="en-US"/>
          </a:p>
        </p:txBody>
      </p:sp>
    </p:spTree>
    <p:extLst>
      <p:ext uri="{BB962C8B-B14F-4D97-AF65-F5344CB8AC3E}">
        <p14:creationId xmlns:p14="http://schemas.microsoft.com/office/powerpoint/2010/main" val="1198965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240031" y="512599"/>
            <a:ext cx="5902346" cy="332399"/>
          </a:xfrm>
        </p:spPr>
        <p:txBody>
          <a:bodyPr/>
          <a:lstStyle>
            <a:lvl1pPr>
              <a:defRPr>
                <a:solidFill>
                  <a:schemeClr val="tx1"/>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2">
                    <a:lumMod val="75000"/>
                    <a:lumOff val="25000"/>
                  </a:schemeClr>
                </a:solidFill>
              </a:defRPr>
            </a:lvl1pPr>
          </a:lstStyle>
          <a:p>
            <a:r>
              <a:rPr lang="en-US"/>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a:xfrm>
            <a:off x="8622277" y="6155190"/>
            <a:ext cx="324000" cy="432000"/>
          </a:xfrm>
          <a:prstGeom prst="ellipse">
            <a:avLst/>
          </a:prstGeom>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a:p>
        </p:txBody>
      </p:sp>
      <p:sp>
        <p:nvSpPr>
          <p:cNvPr id="5" name="Text Placeholder 14">
            <a:extLst>
              <a:ext uri="{FF2B5EF4-FFF2-40B4-BE49-F238E27FC236}">
                <a16:creationId xmlns:a16="http://schemas.microsoft.com/office/drawing/2014/main" id="{4DC423CD-5C9A-446C-BB96-DAFDC67C644E}"/>
              </a:ext>
            </a:extLst>
          </p:cNvPr>
          <p:cNvSpPr>
            <a:spLocks noGrp="1"/>
          </p:cNvSpPr>
          <p:nvPr>
            <p:ph type="body" sz="quarter" idx="12" hasCustomPrompt="1"/>
          </p:nvPr>
        </p:nvSpPr>
        <p:spPr>
          <a:xfrm>
            <a:off x="342901" y="916362"/>
            <a:ext cx="6985160" cy="289119"/>
          </a:xfrm>
        </p:spPr>
        <p:txBody>
          <a:bodyPr/>
          <a:lstStyle>
            <a:lvl1pPr marL="0" indent="0">
              <a:buNone/>
              <a:defRPr>
                <a:solidFill>
                  <a:schemeClr val="accent6"/>
                </a:solidFill>
              </a:defRPr>
            </a:lvl1pPr>
          </a:lstStyle>
          <a:p>
            <a:pPr lvl="0"/>
            <a:r>
              <a:rPr lang="en-US"/>
              <a:t>Add a </a:t>
            </a:r>
            <a:r>
              <a:rPr lang="en-US" err="1"/>
              <a:t>subheader</a:t>
            </a:r>
            <a:endParaRPr lang="en-US"/>
          </a:p>
        </p:txBody>
      </p:sp>
    </p:spTree>
    <p:extLst>
      <p:ext uri="{BB962C8B-B14F-4D97-AF65-F5344CB8AC3E}">
        <p14:creationId xmlns:p14="http://schemas.microsoft.com/office/powerpoint/2010/main" val="310335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0" y="0"/>
            <a:ext cx="9144000" cy="6858000"/>
          </a:xfrm>
          <a:solidFill>
            <a:schemeClr val="bg1">
              <a:lumMod val="85000"/>
            </a:schemeClr>
          </a:solidFill>
        </p:spPr>
        <p:txBody>
          <a:bodyPr lIns="360000" tIns="360000"/>
          <a:lstStyle>
            <a:lvl1pPr marL="0" indent="0">
              <a:buNone/>
              <a:defRPr sz="825" i="1">
                <a:latin typeface="Times New Roman" panose="02020603050405020304" pitchFamily="18" charset="0"/>
                <a:cs typeface="Times New Roman" panose="02020603050405020304" pitchFamily="18" charset="0"/>
              </a:defRPr>
            </a:lvl1pPr>
          </a:lstStyle>
          <a:p>
            <a:r>
              <a:rPr lang="en-US"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870955" y="2170565"/>
            <a:ext cx="5402090" cy="1516551"/>
          </a:xfrm>
          <a:solidFill>
            <a:schemeClr val="tx1">
              <a:alpha val="80000"/>
            </a:schemeClr>
          </a:solidFill>
        </p:spPr>
        <p:txBody>
          <a:bodyPr lIns="288000" rIns="2160000" bIns="144000" anchor="b" anchorCtr="0"/>
          <a:lstStyle>
            <a:lvl1pPr algn="r">
              <a:defRPr sz="4950" spc="0" baseline="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870956" y="3684672"/>
            <a:ext cx="3961877" cy="1604172"/>
          </a:xfrm>
          <a:solidFill>
            <a:schemeClr val="tx1">
              <a:alpha val="90000"/>
            </a:schemeClr>
          </a:solidFill>
        </p:spPr>
        <p:txBody>
          <a:bodyPr lIns="216000" tIns="144000" rIns="576000"/>
          <a:lstStyle>
            <a:lvl1pPr marL="0" indent="0" algn="r">
              <a:buNone/>
              <a:defRPr sz="1575">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cxnSp>
        <p:nvCxnSpPr>
          <p:cNvPr id="5" name="Straight Connector 4">
            <a:extLst>
              <a:ext uri="{FF2B5EF4-FFF2-40B4-BE49-F238E27FC236}">
                <a16:creationId xmlns:a16="http://schemas.microsoft.com/office/drawing/2014/main" id="{9688AEDF-1396-4322-8818-9D1C7976FCDF}"/>
              </a:ext>
            </a:extLst>
          </p:cNvPr>
          <p:cNvCxnSpPr>
            <a:cxnSpLocks/>
          </p:cNvCxnSpPr>
          <p:nvPr userDrawn="1"/>
        </p:nvCxnSpPr>
        <p:spPr>
          <a:xfrm>
            <a:off x="5832835"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000250" y="4142258"/>
            <a:ext cx="3381375" cy="277342"/>
          </a:xfrm>
        </p:spPr>
        <p:txBody>
          <a:bodyPr anchor="ctr"/>
          <a:lstStyle>
            <a:lvl1pPr marL="0" indent="0" algn="r">
              <a:lnSpc>
                <a:spcPct val="100000"/>
              </a:lnSpc>
              <a:buNone/>
              <a:defRPr sz="1200">
                <a:solidFill>
                  <a:schemeClr val="bg1"/>
                </a:solidFill>
              </a:defRPr>
            </a:lvl1pPr>
            <a:lvl2pPr marL="200025" indent="0" algn="r">
              <a:buNone/>
              <a:defRPr>
                <a:solidFill>
                  <a:schemeClr val="bg1"/>
                </a:solidFill>
              </a:defRPr>
            </a:lvl2pPr>
            <a:lvl3pPr marL="407194" indent="0" algn="r">
              <a:buNone/>
              <a:defRPr>
                <a:solidFill>
                  <a:schemeClr val="bg1"/>
                </a:solidFill>
              </a:defRPr>
            </a:lvl3pPr>
            <a:lvl4pPr marL="607219" indent="0" algn="r">
              <a:buNone/>
              <a:defRPr>
                <a:solidFill>
                  <a:schemeClr val="bg1"/>
                </a:solidFill>
              </a:defRPr>
            </a:lvl4pPr>
            <a:lvl5pPr marL="807244" indent="0" algn="r">
              <a:buNone/>
              <a:defRPr>
                <a:solidFill>
                  <a:schemeClr val="bg1"/>
                </a:solidFill>
              </a:defRPr>
            </a:lvl5pPr>
          </a:lstStyle>
          <a:p>
            <a:pPr lvl="0"/>
            <a:r>
              <a:rPr lang="en-US" noProof="0"/>
              <a:t>Contact Number</a:t>
            </a:r>
          </a:p>
        </p:txBody>
      </p:sp>
      <p:sp>
        <p:nvSpPr>
          <p:cNvPr id="9" name="Text Placeholder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000250" y="4448040"/>
            <a:ext cx="3381375" cy="277342"/>
          </a:xfrm>
        </p:spPr>
        <p:txBody>
          <a:bodyPr anchor="ctr"/>
          <a:lstStyle>
            <a:lvl1pPr marL="0" indent="0" algn="r">
              <a:lnSpc>
                <a:spcPct val="100000"/>
              </a:lnSpc>
              <a:buNone/>
              <a:defRPr sz="1200">
                <a:solidFill>
                  <a:schemeClr val="bg1"/>
                </a:solidFill>
              </a:defRPr>
            </a:lvl1pPr>
            <a:lvl2pPr marL="200025" indent="0" algn="r">
              <a:buNone/>
              <a:defRPr>
                <a:solidFill>
                  <a:schemeClr val="bg1"/>
                </a:solidFill>
              </a:defRPr>
            </a:lvl2pPr>
            <a:lvl3pPr marL="407194" indent="0" algn="r">
              <a:buNone/>
              <a:defRPr>
                <a:solidFill>
                  <a:schemeClr val="bg1"/>
                </a:solidFill>
              </a:defRPr>
            </a:lvl3pPr>
            <a:lvl4pPr marL="607219" indent="0" algn="r">
              <a:buNone/>
              <a:defRPr>
                <a:solidFill>
                  <a:schemeClr val="bg1"/>
                </a:solidFill>
              </a:defRPr>
            </a:lvl4pPr>
            <a:lvl5pPr marL="807244" indent="0" algn="r">
              <a:buNone/>
              <a:defRPr>
                <a:solidFill>
                  <a:schemeClr val="bg1"/>
                </a:solidFill>
              </a:defRPr>
            </a:lvl5pPr>
          </a:lstStyle>
          <a:p>
            <a:pPr lvl="0"/>
            <a:r>
              <a:rPr lang="en-US" noProof="0"/>
              <a:t>Email or Social Media Handle</a:t>
            </a:r>
          </a:p>
        </p:txBody>
      </p:sp>
      <p:sp>
        <p:nvSpPr>
          <p:cNvPr id="10" name="Text Placeholder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000250" y="4753821"/>
            <a:ext cx="3381375" cy="277342"/>
          </a:xfrm>
        </p:spPr>
        <p:txBody>
          <a:bodyPr anchor="ctr"/>
          <a:lstStyle>
            <a:lvl1pPr marL="0" indent="0" algn="r">
              <a:lnSpc>
                <a:spcPct val="100000"/>
              </a:lnSpc>
              <a:buNone/>
              <a:defRPr sz="1200">
                <a:solidFill>
                  <a:schemeClr val="bg1"/>
                </a:solidFill>
              </a:defRPr>
            </a:lvl1pPr>
            <a:lvl2pPr marL="200025" indent="0" algn="r">
              <a:buNone/>
              <a:defRPr>
                <a:solidFill>
                  <a:schemeClr val="bg1"/>
                </a:solidFill>
              </a:defRPr>
            </a:lvl2pPr>
            <a:lvl3pPr marL="407194" indent="0" algn="r">
              <a:buNone/>
              <a:defRPr>
                <a:solidFill>
                  <a:schemeClr val="bg1"/>
                </a:solidFill>
              </a:defRPr>
            </a:lvl3pPr>
            <a:lvl4pPr marL="607219" indent="0" algn="r">
              <a:buNone/>
              <a:defRPr>
                <a:solidFill>
                  <a:schemeClr val="bg1"/>
                </a:solidFill>
              </a:defRPr>
            </a:lvl4pPr>
            <a:lvl5pPr marL="807244" indent="0" algn="r">
              <a:buNone/>
              <a:defRPr>
                <a:solidFill>
                  <a:schemeClr val="bg1"/>
                </a:solidFill>
              </a:defRPr>
            </a:lvl5pPr>
          </a:lstStyle>
          <a:p>
            <a:pPr lvl="0"/>
            <a:r>
              <a:rPr lang="en-US" noProof="0"/>
              <a:t>www.mass.edu</a:t>
            </a:r>
          </a:p>
        </p:txBody>
      </p:sp>
      <p:pic>
        <p:nvPicPr>
          <p:cNvPr id="12" name="Picture 11" descr="Massachusetts Department of Higher Education logotype">
            <a:extLst>
              <a:ext uri="{FF2B5EF4-FFF2-40B4-BE49-F238E27FC236}">
                <a16:creationId xmlns:a16="http://schemas.microsoft.com/office/drawing/2014/main" id="{477FD566-A360-47F0-AFE8-3A8019A44078}"/>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65822" y="2874343"/>
            <a:ext cx="1144925" cy="530595"/>
          </a:xfrm>
          <a:prstGeom prst="rect">
            <a:avLst/>
          </a:prstGeom>
        </p:spPr>
      </p:pic>
    </p:spTree>
    <p:extLst>
      <p:ext uri="{BB962C8B-B14F-4D97-AF65-F5344CB8AC3E}">
        <p14:creationId xmlns:p14="http://schemas.microsoft.com/office/powerpoint/2010/main" val="3475950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6023251" y="44791"/>
            <a:ext cx="648657" cy="583165"/>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6212493" y="-65425"/>
            <a:ext cx="3571215" cy="280282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2">
                    <a:lumMod val="75000"/>
                    <a:lumOff val="25000"/>
                  </a:schemeClr>
                </a:solidFill>
              </a:defRPr>
            </a:lvl1pPr>
          </a:lstStyle>
          <a:p>
            <a:r>
              <a:rPr lang="en-US"/>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a:xfrm>
            <a:off x="8622277" y="6155190"/>
            <a:ext cx="324000" cy="432000"/>
          </a:xfrm>
          <a:prstGeom prst="ellipse">
            <a:avLst/>
          </a:prstGeom>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6645807" y="1909964"/>
            <a:ext cx="1980696" cy="1549883"/>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7049735" y="4003664"/>
            <a:ext cx="346713" cy="154593"/>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7146462" y="3713860"/>
            <a:ext cx="533002"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6433305" y="1273403"/>
            <a:ext cx="1246227" cy="118514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8500696" y="2897245"/>
            <a:ext cx="243160" cy="304915"/>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8072689" y="2691180"/>
            <a:ext cx="692798" cy="3829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5" name="Title 1">
            <a:extLst>
              <a:ext uri="{FF2B5EF4-FFF2-40B4-BE49-F238E27FC236}">
                <a16:creationId xmlns:a16="http://schemas.microsoft.com/office/drawing/2014/main" id="{E73E47D5-BDE7-46E7-8C4E-6111A41AF8D9}"/>
              </a:ext>
            </a:extLst>
          </p:cNvPr>
          <p:cNvSpPr>
            <a:spLocks noGrp="1"/>
          </p:cNvSpPr>
          <p:nvPr>
            <p:ph type="title"/>
          </p:nvPr>
        </p:nvSpPr>
        <p:spPr>
          <a:xfrm>
            <a:off x="629841" y="1392603"/>
            <a:ext cx="2949178" cy="664797"/>
          </a:xfrm>
        </p:spPr>
        <p:txBody>
          <a:bodyPr anchor="b"/>
          <a:lstStyle>
            <a:lvl1pPr>
              <a:defRPr sz="2400" baseline="0"/>
            </a:lvl1pPr>
          </a:lstStyle>
          <a:p>
            <a:r>
              <a:rPr lang="en-US" noProof="0"/>
              <a:t>Click to edit Master title style</a:t>
            </a:r>
          </a:p>
        </p:txBody>
      </p:sp>
      <p:sp>
        <p:nvSpPr>
          <p:cNvPr id="16" name="Text Placeholder 3">
            <a:extLst>
              <a:ext uri="{FF2B5EF4-FFF2-40B4-BE49-F238E27FC236}">
                <a16:creationId xmlns:a16="http://schemas.microsoft.com/office/drawing/2014/main" id="{4D90A547-C01D-42BC-98ED-831FDD76F30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17" name="Content Placeholder 2">
            <a:extLst>
              <a:ext uri="{FF2B5EF4-FFF2-40B4-BE49-F238E27FC236}">
                <a16:creationId xmlns:a16="http://schemas.microsoft.com/office/drawing/2014/main" id="{AEBF3BE3-47D8-4511-B598-743DF88DF915}"/>
              </a:ext>
            </a:extLst>
          </p:cNvPr>
          <p:cNvSpPr>
            <a:spLocks noGrp="1"/>
          </p:cNvSpPr>
          <p:nvPr>
            <p:ph idx="1"/>
          </p:nvPr>
        </p:nvSpPr>
        <p:spPr>
          <a:xfrm>
            <a:off x="3887391" y="457201"/>
            <a:ext cx="4629150" cy="54038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62331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756FCC-3358-48BE-AD35-22A09A7EDA31}"/>
              </a:ext>
            </a:extLst>
          </p:cNvPr>
          <p:cNvSpPr/>
          <p:nvPr userDrawn="1"/>
        </p:nvSpPr>
        <p:spPr>
          <a:xfrm>
            <a:off x="8379631" y="5426258"/>
            <a:ext cx="764369" cy="1457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2">
                    <a:lumMod val="75000"/>
                    <a:lumOff val="25000"/>
                  </a:schemeClr>
                </a:solidFill>
              </a:defRPr>
            </a:lvl1pPr>
          </a:lstStyle>
          <a:p>
            <a:r>
              <a:rPr lang="en-US"/>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a:xfrm>
            <a:off x="8622277" y="6155190"/>
            <a:ext cx="324000" cy="432000"/>
          </a:xfrm>
          <a:prstGeom prst="ellipse">
            <a:avLst/>
          </a:prstGeom>
        </p:spPr>
        <p:txBody>
          <a:bodyPr/>
          <a:lstStyle>
            <a:lvl1pPr>
              <a:defRPr>
                <a:solidFill>
                  <a:schemeClr val="tx2"/>
                </a:solidFill>
              </a:defRPr>
            </a:lvl1pPr>
          </a:lstStyle>
          <a:p>
            <a:fld id="{19B51A1E-902D-48AF-9020-955120F399B6}" type="slidenum">
              <a:rPr lang="en-US" smtClean="0"/>
              <a:pPr/>
              <a:t>‹#›</a:t>
            </a:fld>
            <a:endParaRPr lang="en-US"/>
          </a:p>
        </p:txBody>
      </p:sp>
      <p:sp>
        <p:nvSpPr>
          <p:cNvPr id="15" name="Title 1">
            <a:extLst>
              <a:ext uri="{FF2B5EF4-FFF2-40B4-BE49-F238E27FC236}">
                <a16:creationId xmlns:a16="http://schemas.microsoft.com/office/drawing/2014/main" id="{91434632-BEE5-428E-872A-794325BA8062}"/>
              </a:ext>
            </a:extLst>
          </p:cNvPr>
          <p:cNvSpPr>
            <a:spLocks noGrp="1"/>
          </p:cNvSpPr>
          <p:nvPr>
            <p:ph type="title"/>
          </p:nvPr>
        </p:nvSpPr>
        <p:spPr>
          <a:xfrm>
            <a:off x="629841" y="1392603"/>
            <a:ext cx="2949178" cy="664797"/>
          </a:xfrm>
        </p:spPr>
        <p:txBody>
          <a:bodyPr anchor="b"/>
          <a:lstStyle>
            <a:lvl1pPr>
              <a:defRPr sz="2400"/>
            </a:lvl1pPr>
          </a:lstStyle>
          <a:p>
            <a:r>
              <a:rPr lang="en-US" noProof="0"/>
              <a:t>Click to edit Master title style</a:t>
            </a:r>
          </a:p>
        </p:txBody>
      </p:sp>
      <p:sp>
        <p:nvSpPr>
          <p:cNvPr id="16" name="Text Placeholder 3">
            <a:extLst>
              <a:ext uri="{FF2B5EF4-FFF2-40B4-BE49-F238E27FC236}">
                <a16:creationId xmlns:a16="http://schemas.microsoft.com/office/drawing/2014/main" id="{7CB95FD3-7DAC-4417-8633-7EFA4852E01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17" name="Picture Placeholder 2">
            <a:extLst>
              <a:ext uri="{FF2B5EF4-FFF2-40B4-BE49-F238E27FC236}">
                <a16:creationId xmlns:a16="http://schemas.microsoft.com/office/drawing/2014/main" id="{94CDAD6C-9665-443F-B344-147513A6C144}"/>
              </a:ext>
            </a:extLst>
          </p:cNvPr>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p>
        </p:txBody>
      </p:sp>
    </p:spTree>
    <p:extLst>
      <p:ext uri="{BB962C8B-B14F-4D97-AF65-F5344CB8AC3E}">
        <p14:creationId xmlns:p14="http://schemas.microsoft.com/office/powerpoint/2010/main" val="994763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3000" y="3909648"/>
            <a:ext cx="4509000" cy="1017953"/>
          </a:xfrm>
          <a:solidFill>
            <a:schemeClr val="tx1"/>
          </a:solidFill>
        </p:spPr>
        <p:txBody>
          <a:bodyPr lIns="288000" rIns="432000" bIns="144000" anchor="b"/>
          <a:lstStyle>
            <a:lvl1pPr algn="r">
              <a:defRPr sz="3150" spc="0" baseline="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3000" y="4927601"/>
            <a:ext cx="4509000" cy="1845743"/>
          </a:xfrm>
          <a:solidFill>
            <a:schemeClr val="tx1">
              <a:lumMod val="85000"/>
              <a:lumOff val="15000"/>
            </a:schemeClr>
          </a:solidFill>
        </p:spPr>
        <p:txBody>
          <a:bodyPr lIns="288000" tIns="144000" rIns="432000"/>
          <a:lstStyle>
            <a:lvl1pPr marL="0" indent="0" algn="r">
              <a:buNone/>
              <a:defRPr sz="15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a:xfrm>
            <a:off x="8622277" y="6155190"/>
            <a:ext cx="324000" cy="432000"/>
          </a:xfrm>
          <a:prstGeom prst="ellipse">
            <a:avLst/>
          </a:prstGeom>
        </p:spPr>
        <p:txBody>
          <a:bodyPr/>
          <a:lstStyle/>
          <a:p>
            <a:fld id="{19B51A1E-902D-48AF-9020-955120F399B6}" type="slidenum">
              <a:rPr lang="en-US" noProof="0" smtClean="0"/>
              <a:pPr/>
              <a:t>‹#›</a:t>
            </a:fld>
            <a:endParaRPr lang="en-US" noProof="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4396468" y="6613071"/>
            <a:ext cx="0" cy="0"/>
          </a:xfrm>
          <a:prstGeom prst="rect">
            <a:avLst/>
          </a:prstGeom>
          <a:noFill/>
        </p:spPr>
        <p:txBody>
          <a:bodyPr wrap="none" lIns="0" tIns="0" rIns="0" bIns="0" rtlCol="0">
            <a:noAutofit/>
          </a:bodyPr>
          <a:lstStyle/>
          <a:p>
            <a:pPr algn="l"/>
            <a:endParaRPr lang="en-US" sz="900" noProof="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63000" y="86715"/>
            <a:ext cx="4506964" cy="3431187"/>
          </a:xfrm>
          <a:solidFill>
            <a:srgbClr val="333333"/>
          </a:solidFill>
        </p:spPr>
        <p:txBody>
          <a:bodyPr lIns="0" tIns="0" anchor="ctr"/>
          <a:lstStyle>
            <a:lvl1pPr marL="0" indent="0" algn="ctr">
              <a:buNone/>
              <a:defRPr sz="825" i="1">
                <a:solidFill>
                  <a:schemeClr val="bg1">
                    <a:lumMod val="85000"/>
                  </a:schemeClr>
                </a:solidFill>
                <a:latin typeface="Times New Roman" panose="02020603050405020304" pitchFamily="18" charset="0"/>
                <a:cs typeface="Times New Roman" panose="02020603050405020304" pitchFamily="18" charset="0"/>
              </a:defRPr>
            </a:lvl1pPr>
          </a:lstStyle>
          <a:p>
            <a:r>
              <a:rPr lang="en-US" noProof="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4848225" y="1152000"/>
            <a:ext cx="3980775" cy="4680000"/>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07283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2">
                    <a:lumMod val="75000"/>
                    <a:lumOff val="25000"/>
                  </a:schemeClr>
                </a:solidFill>
              </a:defRPr>
            </a:lvl1pPr>
          </a:lstStyle>
          <a:p>
            <a:r>
              <a:rPr lang="en-US"/>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a:xfrm>
            <a:off x="8622277" y="6155190"/>
            <a:ext cx="324000" cy="432000"/>
          </a:xfrm>
          <a:prstGeom prst="ellipse">
            <a:avLst/>
          </a:prstGeom>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764878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ltGray">
          <a:xfrm>
            <a:off x="0" y="2"/>
            <a:ext cx="9144000" cy="5135563"/>
          </a:xfrm>
          <a:prstGeom prst="rect">
            <a:avLst/>
          </a:prstGeom>
          <a:solidFill>
            <a:schemeClr val="bg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685800" y="990600"/>
            <a:ext cx="7772400" cy="2819400"/>
          </a:xfrm>
        </p:spPr>
        <p:txBody>
          <a:bodyPr tIns="0" bIns="0" rtlCol="0" anchor="b">
            <a:normAutofit/>
            <a:scene3d>
              <a:camera prst="orthographicFront"/>
              <a:lightRig rig="threePt" dir="t">
                <a:rot lat="0" lon="0" rev="4800000"/>
              </a:lightRig>
            </a:scene3d>
            <a:sp3d prstMaterial="matte"/>
          </a:bodyPr>
          <a:lstStyle>
            <a:lvl1pPr algn="l">
              <a:lnSpc>
                <a:spcPct val="90000"/>
              </a:lnSpc>
              <a:defRPr sz="4500" b="0">
                <a:solidFill>
                  <a:schemeClr val="tx1"/>
                </a:solidFill>
                <a:latin typeface="Franklin Gothic Demi" panose="020B0703020102020204" pitchFamily="34" charset="0"/>
              </a:defRPr>
            </a:lvl1pPr>
            <a:extLst/>
          </a:lstStyle>
          <a:p>
            <a:r>
              <a:rPr lang="en-US"/>
              <a:t>Click to edit Master title style</a:t>
            </a:r>
          </a:p>
        </p:txBody>
      </p:sp>
      <p:pic>
        <p:nvPicPr>
          <p:cNvPr id="7"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10715" y="6248402"/>
            <a:ext cx="1904686" cy="504741"/>
          </a:xfrm>
          <a:prstGeom prst="rect">
            <a:avLst/>
          </a:prstGeom>
          <a:noFill/>
          <a:ln w="9525">
            <a:noFill/>
            <a:miter lim="800000"/>
            <a:headEnd/>
            <a:tailEnd/>
          </a:ln>
        </p:spPr>
      </p:pic>
      <p:sp>
        <p:nvSpPr>
          <p:cNvPr id="12" name="Text Placeholder 11"/>
          <p:cNvSpPr>
            <a:spLocks noGrp="1"/>
          </p:cNvSpPr>
          <p:nvPr>
            <p:ph type="body" sz="quarter" idx="10" hasCustomPrompt="1"/>
          </p:nvPr>
        </p:nvSpPr>
        <p:spPr>
          <a:xfrm>
            <a:off x="152400" y="6048377"/>
            <a:ext cx="6019800" cy="733425"/>
          </a:xfrm>
        </p:spPr>
        <p:txBody>
          <a:bodyPr anchor="b"/>
          <a:lstStyle>
            <a:lvl1pPr marL="89297" indent="0">
              <a:buNone/>
              <a:defRPr lang="en-US" sz="1200" kern="1200" baseline="0" dirty="0" smtClean="0">
                <a:solidFill>
                  <a:schemeClr val="bg2"/>
                </a:solidFill>
                <a:latin typeface="+mn-lt"/>
                <a:ea typeface="+mn-ea"/>
                <a:cs typeface="+mn-cs"/>
              </a:defRPr>
            </a:lvl1pPr>
          </a:lstStyle>
          <a:p>
            <a:r>
              <a:rPr lang="en-US"/>
              <a:t>Meeting Name — Month DD, YYYY</a:t>
            </a:r>
          </a:p>
        </p:txBody>
      </p:sp>
    </p:spTree>
    <p:extLst>
      <p:ext uri="{BB962C8B-B14F-4D97-AF65-F5344CB8AC3E}">
        <p14:creationId xmlns:p14="http://schemas.microsoft.com/office/powerpoint/2010/main" val="1672695486"/>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txBox="1">
            <a:spLocks/>
          </p:cNvSpPr>
          <p:nvPr/>
        </p:nvSpPr>
        <p:spPr>
          <a:xfrm>
            <a:off x="430213" y="690563"/>
            <a:ext cx="7086600" cy="609600"/>
          </a:xfrm>
          <a:prstGeom prst="rect">
            <a:avLst/>
          </a:prstGeom>
        </p:spPr>
        <p:txBody>
          <a:bodyPr rIns="34290" anchor="ctr"/>
          <a:lstStyle>
            <a:lvl1pPr>
              <a:defRPr sz="2400"/>
            </a:lvl1pPr>
            <a:extLst/>
          </a:lstStyle>
          <a:p>
            <a:pPr fontAlgn="auto">
              <a:spcAft>
                <a:spcPts val="0"/>
              </a:spcAft>
              <a:defRPr/>
            </a:pPr>
            <a:endParaRPr lang="en-US" sz="3000">
              <a:solidFill>
                <a:schemeClr val="bg1"/>
              </a:solidFill>
              <a:latin typeface="+mj-lt"/>
              <a:ea typeface="+mj-ea"/>
              <a:cs typeface="+mj-cs"/>
            </a:endParaRPr>
          </a:p>
        </p:txBody>
      </p:sp>
      <p:sp>
        <p:nvSpPr>
          <p:cNvPr id="6" name="Slide Number Placeholder 5"/>
          <p:cNvSpPr txBox="1">
            <a:spLocks/>
          </p:cNvSpPr>
          <p:nvPr/>
        </p:nvSpPr>
        <p:spPr>
          <a:xfrm>
            <a:off x="8229601" y="6477000"/>
            <a:ext cx="733425" cy="274638"/>
          </a:xfrm>
          <a:prstGeom prst="rect">
            <a:avLst/>
          </a:prstGeom>
        </p:spPr>
        <p:txBody>
          <a:bodyPr bIns="0" anchor="b"/>
          <a:lstStyle>
            <a:lvl1pPr>
              <a:defRPr/>
            </a:lvl1pPr>
          </a:lstStyle>
          <a:p>
            <a:pPr algn="r" fontAlgn="auto">
              <a:spcBef>
                <a:spcPts val="0"/>
              </a:spcBef>
              <a:spcAft>
                <a:spcPts val="0"/>
              </a:spcAft>
              <a:defRPr/>
            </a:pPr>
            <a:fld id="{B26A067F-84F0-4FCB-91BD-A4BAD644B6F1}" type="slidenum">
              <a:rPr lang="en-US" sz="900" smtClean="0">
                <a:solidFill>
                  <a:schemeClr val="tx1">
                    <a:tint val="95000"/>
                  </a:schemeClr>
                </a:solidFill>
                <a:latin typeface="+mn-lt"/>
              </a:rPr>
              <a:pPr algn="r" fontAlgn="auto">
                <a:spcBef>
                  <a:spcPts val="0"/>
                </a:spcBef>
                <a:spcAft>
                  <a:spcPts val="0"/>
                </a:spcAft>
                <a:defRPr/>
              </a:pPr>
              <a:t>‹#›</a:t>
            </a:fld>
            <a:endParaRPr lang="en-US" sz="900">
              <a:solidFill>
                <a:schemeClr val="tx1">
                  <a:tint val="95000"/>
                </a:schemeClr>
              </a:solidFill>
              <a:latin typeface="+mn-lt"/>
            </a:endParaRPr>
          </a:p>
        </p:txBody>
      </p:sp>
      <p:sp>
        <p:nvSpPr>
          <p:cNvPr id="3" name="Content Placeholder 2"/>
          <p:cNvSpPr>
            <a:spLocks noGrp="1"/>
          </p:cNvSpPr>
          <p:nvPr>
            <p:ph idx="1"/>
          </p:nvPr>
        </p:nvSpPr>
        <p:spPr>
          <a:xfrm>
            <a:off x="381000" y="1600202"/>
            <a:ext cx="8382000" cy="4625975"/>
          </a:xfrm>
        </p:spPr>
        <p:txBody>
          <a:bodyPr/>
          <a:lstStyle>
            <a:lvl1pPr>
              <a:spcBef>
                <a:spcPts val="900"/>
              </a:spcBef>
              <a:defRPr sz="2400"/>
            </a:lvl1pPr>
            <a:lvl2pPr>
              <a:spcBef>
                <a:spcPts val="360"/>
              </a:spcBef>
              <a:defRPr sz="2100"/>
            </a:lvl2pPr>
            <a:lvl3pPr>
              <a:defRPr sz="1800"/>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304801" y="152400"/>
            <a:ext cx="8537222" cy="457200"/>
          </a:xfrm>
        </p:spPr>
        <p:txBody>
          <a:bodyPr/>
          <a:lstStyle>
            <a:lvl1pPr algn="l" rtl="0" eaLnBrk="0" fontAlgn="base" hangingPunct="0">
              <a:spcBef>
                <a:spcPct val="0"/>
              </a:spcBef>
              <a:spcAft>
                <a:spcPct val="0"/>
              </a:spcAft>
              <a:buNone/>
              <a:defRPr lang="en-US" sz="1500" b="1" kern="1200" dirty="0" smtClean="0">
                <a:solidFill>
                  <a:schemeClr val="bg2"/>
                </a:solidFill>
                <a:latin typeface="+mj-lt"/>
                <a:ea typeface="+mj-ea"/>
                <a:cs typeface="+mj-cs"/>
              </a:defRPr>
            </a:lvl1pPr>
          </a:lstStyle>
          <a:p>
            <a:pPr lvl="0"/>
            <a:r>
              <a:rPr lang="en-US"/>
              <a:t>Click to edit Master text styles</a:t>
            </a:r>
          </a:p>
        </p:txBody>
      </p:sp>
      <p:sp>
        <p:nvSpPr>
          <p:cNvPr id="12" name="Title 11"/>
          <p:cNvSpPr>
            <a:spLocks noGrp="1"/>
          </p:cNvSpPr>
          <p:nvPr>
            <p:ph type="title"/>
          </p:nvPr>
        </p:nvSpPr>
        <p:spPr>
          <a:xfrm>
            <a:off x="381000" y="533400"/>
            <a:ext cx="8382000" cy="838200"/>
          </a:xfrm>
        </p:spPr>
        <p:txBody>
          <a:bodyPr/>
          <a:lstStyle>
            <a:lvl1pPr>
              <a:defRPr sz="3000"/>
            </a:lvl1pPr>
          </a:lstStyle>
          <a:p>
            <a:r>
              <a:rPr lang="en-US"/>
              <a:t>Click to edit Master title style</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2038993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ng Title and Content">
    <p:spTree>
      <p:nvGrpSpPr>
        <p:cNvPr id="1" name=""/>
        <p:cNvGrpSpPr/>
        <p:nvPr/>
      </p:nvGrpSpPr>
      <p:grpSpPr>
        <a:xfrm>
          <a:off x="0" y="0"/>
          <a:ext cx="0" cy="0"/>
          <a:chOff x="0" y="0"/>
          <a:chExt cx="0" cy="0"/>
        </a:xfrm>
      </p:grpSpPr>
      <p:sp>
        <p:nvSpPr>
          <p:cNvPr id="5" name="Rectangle 4"/>
          <p:cNvSpPr/>
          <p:nvPr/>
        </p:nvSpPr>
        <p:spPr bwMode="ltGray">
          <a:xfrm>
            <a:off x="0" y="0"/>
            <a:ext cx="9144000" cy="1905000"/>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6" name="Rectangle 5"/>
          <p:cNvSpPr/>
          <p:nvPr/>
        </p:nvSpPr>
        <p:spPr bwMode="invGray">
          <a:xfrm>
            <a:off x="0" y="1860550"/>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7" name="Slide Number Placeholder 5"/>
          <p:cNvSpPr txBox="1">
            <a:spLocks/>
          </p:cNvSpPr>
          <p:nvPr/>
        </p:nvSpPr>
        <p:spPr>
          <a:xfrm>
            <a:off x="8229601" y="6477000"/>
            <a:ext cx="733425" cy="274638"/>
          </a:xfrm>
          <a:prstGeom prst="rect">
            <a:avLst/>
          </a:prstGeom>
        </p:spPr>
        <p:txBody>
          <a:bodyPr bIns="0" anchor="b"/>
          <a:lstStyle>
            <a:lvl1pPr>
              <a:defRPr/>
            </a:lvl1pPr>
          </a:lstStyle>
          <a:p>
            <a:pPr algn="r" fontAlgn="auto">
              <a:spcBef>
                <a:spcPts val="0"/>
              </a:spcBef>
              <a:spcAft>
                <a:spcPts val="0"/>
              </a:spcAft>
              <a:defRPr/>
            </a:pPr>
            <a:fld id="{2089E3F3-A662-46B0-A7D1-E104A41C228F}" type="slidenum">
              <a:rPr lang="en-US" sz="900" smtClean="0">
                <a:solidFill>
                  <a:schemeClr val="tx1">
                    <a:tint val="95000"/>
                  </a:schemeClr>
                </a:solidFill>
                <a:latin typeface="+mn-lt"/>
              </a:rPr>
              <a:pPr algn="r" fontAlgn="auto">
                <a:spcBef>
                  <a:spcPts val="0"/>
                </a:spcBef>
                <a:spcAft>
                  <a:spcPts val="0"/>
                </a:spcAft>
                <a:defRPr/>
              </a:pPr>
              <a:t>‹#›</a:t>
            </a:fld>
            <a:endParaRPr lang="en-US" sz="900">
              <a:solidFill>
                <a:schemeClr val="tx1">
                  <a:tint val="95000"/>
                </a:schemeClr>
              </a:solidFill>
              <a:latin typeface="+mn-lt"/>
            </a:endParaRPr>
          </a:p>
        </p:txBody>
      </p:sp>
      <p:sp>
        <p:nvSpPr>
          <p:cNvPr id="10" name="Content Placeholder 2"/>
          <p:cNvSpPr>
            <a:spLocks noGrp="1"/>
          </p:cNvSpPr>
          <p:nvPr>
            <p:ph idx="1"/>
          </p:nvPr>
        </p:nvSpPr>
        <p:spPr>
          <a:xfrm>
            <a:off x="457200" y="2057402"/>
            <a:ext cx="8382000" cy="4321175"/>
          </a:xfrm>
        </p:spPr>
        <p:txBody>
          <a:bodyPr/>
          <a:lstStyle>
            <a:lvl1pPr>
              <a:spcBef>
                <a:spcPts val="900"/>
              </a:spcBef>
              <a:defRPr sz="2400"/>
            </a:lvl1pPr>
            <a:lvl2pPr>
              <a:spcBef>
                <a:spcPts val="360"/>
              </a:spcBef>
              <a:defRPr sz="2100"/>
            </a:lvl2pPr>
            <a:lvl3pPr>
              <a:defRPr sz="1800"/>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8"/>
          <p:cNvSpPr>
            <a:spLocks noGrp="1"/>
          </p:cNvSpPr>
          <p:nvPr>
            <p:ph type="body" sz="quarter" idx="13"/>
          </p:nvPr>
        </p:nvSpPr>
        <p:spPr>
          <a:xfrm>
            <a:off x="225778" y="152400"/>
            <a:ext cx="8537222" cy="457200"/>
          </a:xfrm>
        </p:spPr>
        <p:txBody>
          <a:bodyPr/>
          <a:lstStyle>
            <a:lvl1pPr algn="l" rtl="0" eaLnBrk="0" fontAlgn="base" hangingPunct="0">
              <a:spcBef>
                <a:spcPct val="0"/>
              </a:spcBef>
              <a:spcAft>
                <a:spcPct val="0"/>
              </a:spcAft>
              <a:buNone/>
              <a:defRPr lang="en-US" sz="1500" b="1" kern="1200" dirty="0" smtClean="0">
                <a:solidFill>
                  <a:schemeClr val="bg2"/>
                </a:solidFill>
                <a:latin typeface="+mj-lt"/>
                <a:ea typeface="+mj-ea"/>
                <a:cs typeface="+mj-cs"/>
              </a:defRPr>
            </a:lvl1pPr>
          </a:lstStyle>
          <a:p>
            <a:pPr lvl="0"/>
            <a:r>
              <a:rPr lang="en-US"/>
              <a:t>Click to edit Master text styles</a:t>
            </a:r>
          </a:p>
        </p:txBody>
      </p:sp>
      <p:sp>
        <p:nvSpPr>
          <p:cNvPr id="11" name="Title 11"/>
          <p:cNvSpPr>
            <a:spLocks noGrp="1"/>
          </p:cNvSpPr>
          <p:nvPr>
            <p:ph type="title"/>
          </p:nvPr>
        </p:nvSpPr>
        <p:spPr>
          <a:xfrm>
            <a:off x="304800" y="609600"/>
            <a:ext cx="8382000" cy="1219200"/>
          </a:xfrm>
        </p:spPr>
        <p:txBody>
          <a:bodyPr/>
          <a:lstStyle>
            <a:lvl1pPr>
              <a:lnSpc>
                <a:spcPts val="3150"/>
              </a:lnSpc>
              <a:defRPr sz="3000"/>
            </a:lvl1pPr>
          </a:lstStyle>
          <a:p>
            <a:r>
              <a:rPr lang="en-US"/>
              <a:t>Click to edit Master title style</a:t>
            </a:r>
          </a:p>
        </p:txBody>
      </p:sp>
      <p:sp>
        <p:nvSpPr>
          <p:cNvPr id="8" name="Date Placeholder 2"/>
          <p:cNvSpPr>
            <a:spLocks noGrp="1"/>
          </p:cNvSpPr>
          <p:nvPr>
            <p:ph type="dt" sz="half" idx="14"/>
          </p:nvPr>
        </p:nvSpPr>
        <p:spPr/>
        <p:txBody>
          <a:bodyPr/>
          <a:lstStyle>
            <a:lvl1pPr>
              <a:defRPr/>
            </a:lvl1pPr>
          </a:lstStyle>
          <a:p>
            <a:pPr>
              <a:defRPr/>
            </a:pPr>
            <a:endParaRPr lang="en-US"/>
          </a:p>
        </p:txBody>
      </p:sp>
      <p:sp>
        <p:nvSpPr>
          <p:cNvPr id="9" name="Footer Placeholder 3"/>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3840969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ltGray">
          <a:xfrm>
            <a:off x="0" y="2"/>
            <a:ext cx="9144000" cy="2601913"/>
          </a:xfrm>
          <a:prstGeom prst="rect">
            <a:avLst/>
          </a:prstGeom>
          <a:solidFill>
            <a:schemeClr val="bg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5" name="Rectangle 4"/>
          <p:cNvSpPr/>
          <p:nvPr/>
        </p:nvSpPr>
        <p:spPr bwMode="invGray">
          <a:xfrm>
            <a:off x="0" y="2601915"/>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title"/>
          </p:nvPr>
        </p:nvSpPr>
        <p:spPr>
          <a:xfrm>
            <a:off x="533400" y="118872"/>
            <a:ext cx="8229600" cy="1636776"/>
          </a:xfrm>
        </p:spPr>
        <p:txBody>
          <a:bodyPr tIns="0" rIns="91440" bIns="0" rtlCol="0" anchor="b">
            <a:normAutofit/>
            <a:scene3d>
              <a:camera prst="orthographicFront"/>
              <a:lightRig rig="threePt" dir="t">
                <a:rot lat="0" lon="0" rev="4800000"/>
              </a:lightRig>
            </a:scene3d>
            <a:sp3d prstMaterial="matte"/>
          </a:bodyPr>
          <a:lstStyle>
            <a:lvl1pPr algn="l">
              <a:defRPr sz="3300" b="1" cap="none" baseline="0">
                <a:solidFill>
                  <a:schemeClr val="tx2"/>
                </a:solidFill>
              </a:defRPr>
            </a:lvl1pPr>
            <a:extLst/>
          </a:lstStyle>
          <a:p>
            <a:r>
              <a:rPr lang="en-US"/>
              <a:t>Click to edit Master title style</a:t>
            </a:r>
          </a:p>
        </p:txBody>
      </p:sp>
      <p:sp>
        <p:nvSpPr>
          <p:cNvPr id="3" name="Text Placeholder 2"/>
          <p:cNvSpPr>
            <a:spLocks noGrp="1"/>
          </p:cNvSpPr>
          <p:nvPr>
            <p:ph type="body" idx="1"/>
          </p:nvPr>
        </p:nvSpPr>
        <p:spPr>
          <a:xfrm>
            <a:off x="524010" y="1828800"/>
            <a:ext cx="8238991" cy="685800"/>
          </a:xfrm>
        </p:spPr>
        <p:txBody>
          <a:bodyPr lIns="146304" tIns="0" rIns="45720" bIns="0"/>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566F930-4FD0-44EA-B6E9-27C19B13C7B2}" type="slidenum">
              <a:rPr lang="en-US"/>
              <a:pPr>
                <a:defRPr/>
              </a:pPr>
              <a:t>‹#›</a:t>
            </a:fld>
            <a:endParaRPr lang="en-US"/>
          </a:p>
        </p:txBody>
      </p:sp>
    </p:spTree>
    <p:extLst>
      <p:ext uri="{BB962C8B-B14F-4D97-AF65-F5344CB8AC3E}">
        <p14:creationId xmlns:p14="http://schemas.microsoft.com/office/powerpoint/2010/main" val="110306415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p:nvSpPr>
        <p:spPr>
          <a:xfrm>
            <a:off x="8229601" y="6477000"/>
            <a:ext cx="733425" cy="274638"/>
          </a:xfrm>
          <a:prstGeom prst="rect">
            <a:avLst/>
          </a:prstGeom>
        </p:spPr>
        <p:txBody>
          <a:bodyPr bIns="0" anchor="b"/>
          <a:lstStyle>
            <a:lvl1pPr>
              <a:defRPr/>
            </a:lvl1pPr>
          </a:lstStyle>
          <a:p>
            <a:pPr algn="r" fontAlgn="auto">
              <a:spcBef>
                <a:spcPts val="0"/>
              </a:spcBef>
              <a:spcAft>
                <a:spcPts val="0"/>
              </a:spcAft>
              <a:defRPr/>
            </a:pPr>
            <a:fld id="{DC8E82DE-B153-45E1-940C-6CE8844F02AA}" type="slidenum">
              <a:rPr lang="en-US" sz="900" smtClean="0">
                <a:solidFill>
                  <a:schemeClr val="tx1">
                    <a:tint val="95000"/>
                  </a:schemeClr>
                </a:solidFill>
                <a:latin typeface="+mn-lt"/>
              </a:rPr>
              <a:pPr algn="r" fontAlgn="auto">
                <a:spcBef>
                  <a:spcPts val="0"/>
                </a:spcBef>
                <a:spcAft>
                  <a:spcPts val="0"/>
                </a:spcAft>
                <a:defRPr/>
              </a:pPr>
              <a:t>‹#›</a:t>
            </a:fld>
            <a:endParaRPr lang="en-US" sz="900">
              <a:solidFill>
                <a:schemeClr val="tx1">
                  <a:tint val="95000"/>
                </a:schemeClr>
              </a:solidFill>
              <a:latin typeface="+mn-lt"/>
            </a:endParaRPr>
          </a:p>
        </p:txBody>
      </p:sp>
      <p:sp>
        <p:nvSpPr>
          <p:cNvPr id="3" name="Content Placeholder 2"/>
          <p:cNvSpPr>
            <a:spLocks noGrp="1"/>
          </p:cNvSpPr>
          <p:nvPr>
            <p:ph sz="half" idx="1"/>
          </p:nvPr>
        </p:nvSpPr>
        <p:spPr>
          <a:xfrm>
            <a:off x="304800" y="1773936"/>
            <a:ext cx="4191000" cy="4623816"/>
          </a:xfrm>
        </p:spPr>
        <p:txBody>
          <a:bodyPr lIns="91440"/>
          <a:lstStyle>
            <a:lvl1pPr>
              <a:defRPr sz="2400"/>
            </a:lvl1pPr>
            <a:lvl2pPr>
              <a:defRPr sz="2100"/>
            </a:lvl2pPr>
            <a:lvl3pPr>
              <a:defRPr sz="1800"/>
            </a:lvl3pPr>
            <a:lvl4pPr>
              <a:defRPr sz="1350"/>
            </a:lvl4pPr>
            <a:lvl5pPr>
              <a:defRPr sz="1350"/>
            </a:lvl5pPr>
            <a:lvl6pPr>
              <a:defRPr sz="1350"/>
            </a:lvl6pPr>
            <a:lvl7pPr>
              <a:defRPr sz="1350"/>
            </a:lvl7pPr>
            <a:lvl8pPr>
              <a:defRPr sz="1350"/>
            </a:lvl8pPr>
            <a:lvl9pPr>
              <a:defRPr sz="135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114800" cy="4623816"/>
          </a:xfrm>
        </p:spPr>
        <p:txBody>
          <a:bodyPr/>
          <a:lstStyle>
            <a:lvl1pPr>
              <a:defRPr sz="2400"/>
            </a:lvl1pPr>
            <a:lvl2pPr>
              <a:defRPr sz="2100"/>
            </a:lvl2pPr>
            <a:lvl3pPr>
              <a:defRPr sz="1800"/>
            </a:lvl3pPr>
            <a:lvl4pPr>
              <a:defRPr sz="1350"/>
            </a:lvl4pPr>
            <a:lvl5pPr>
              <a:defRPr sz="1350"/>
            </a:lvl5pPr>
            <a:lvl6pPr>
              <a:defRPr sz="1350"/>
            </a:lvl6pPr>
            <a:lvl7pPr>
              <a:defRPr sz="1350"/>
            </a:lvl7pPr>
            <a:lvl8pPr>
              <a:defRPr sz="1350"/>
            </a:lvl8pPr>
            <a:lvl9pPr>
              <a:defRPr sz="135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8"/>
          <p:cNvSpPr>
            <a:spLocks noGrp="1"/>
          </p:cNvSpPr>
          <p:nvPr>
            <p:ph type="body" sz="quarter" idx="16"/>
          </p:nvPr>
        </p:nvSpPr>
        <p:spPr>
          <a:xfrm>
            <a:off x="228600" y="152400"/>
            <a:ext cx="8382000" cy="457200"/>
          </a:xfrm>
        </p:spPr>
        <p:txBody>
          <a:bodyPr/>
          <a:lstStyle>
            <a:lvl1pPr algn="l" rtl="0" eaLnBrk="0" fontAlgn="base" hangingPunct="0">
              <a:spcBef>
                <a:spcPct val="0"/>
              </a:spcBef>
              <a:spcAft>
                <a:spcPct val="0"/>
              </a:spcAft>
              <a:buNone/>
              <a:defRPr lang="en-US" sz="1500" b="1" kern="1200" dirty="0" smtClean="0">
                <a:solidFill>
                  <a:schemeClr val="bg2"/>
                </a:solidFill>
                <a:latin typeface="+mj-lt"/>
                <a:ea typeface="+mj-ea"/>
                <a:cs typeface="+mj-cs"/>
              </a:defRPr>
            </a:lvl1pPr>
          </a:lstStyle>
          <a:p>
            <a:pPr lvl="0"/>
            <a:r>
              <a:rPr lang="en-US"/>
              <a:t>Click to edit Master text styles</a:t>
            </a:r>
          </a:p>
        </p:txBody>
      </p:sp>
      <p:sp>
        <p:nvSpPr>
          <p:cNvPr id="13" name="Title 11"/>
          <p:cNvSpPr>
            <a:spLocks noGrp="1"/>
          </p:cNvSpPr>
          <p:nvPr>
            <p:ph type="title"/>
          </p:nvPr>
        </p:nvSpPr>
        <p:spPr>
          <a:xfrm>
            <a:off x="304800" y="533400"/>
            <a:ext cx="8229600" cy="838200"/>
          </a:xfrm>
        </p:spPr>
        <p:txBody>
          <a:bodyPr/>
          <a:lstStyle>
            <a:lvl1pPr>
              <a:defRPr sz="3000"/>
            </a:lvl1pPr>
          </a:lstStyle>
          <a:p>
            <a:r>
              <a:rPr lang="en-US"/>
              <a:t>Click to edit Master title style</a:t>
            </a:r>
          </a:p>
        </p:txBody>
      </p:sp>
      <p:sp>
        <p:nvSpPr>
          <p:cNvPr id="7" name="Date Placeholder 3"/>
          <p:cNvSpPr>
            <a:spLocks noGrp="1"/>
          </p:cNvSpPr>
          <p:nvPr>
            <p:ph type="dt" sz="half" idx="17"/>
          </p:nvPr>
        </p:nvSpPr>
        <p:spPr/>
        <p:txBody>
          <a:bodyPr/>
          <a:lstStyle>
            <a:lvl1pPr>
              <a:defRPr/>
            </a:lvl1pPr>
          </a:lstStyle>
          <a:p>
            <a:pPr>
              <a:defRPr/>
            </a:pPr>
            <a:endParaRPr lang="en-US"/>
          </a:p>
        </p:txBody>
      </p:sp>
      <p:sp>
        <p:nvSpPr>
          <p:cNvPr id="8" name="Footer Placeholder 4"/>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812073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txBox="1">
            <a:spLocks/>
          </p:cNvSpPr>
          <p:nvPr/>
        </p:nvSpPr>
        <p:spPr>
          <a:xfrm>
            <a:off x="8229601" y="6477000"/>
            <a:ext cx="733425" cy="274638"/>
          </a:xfrm>
          <a:prstGeom prst="rect">
            <a:avLst/>
          </a:prstGeom>
        </p:spPr>
        <p:txBody>
          <a:bodyPr bIns="0" anchor="b"/>
          <a:lstStyle>
            <a:lvl1pPr>
              <a:defRPr/>
            </a:lvl1pPr>
          </a:lstStyle>
          <a:p>
            <a:pPr algn="r" fontAlgn="auto">
              <a:spcBef>
                <a:spcPts val="0"/>
              </a:spcBef>
              <a:spcAft>
                <a:spcPts val="0"/>
              </a:spcAft>
              <a:defRPr/>
            </a:pPr>
            <a:fld id="{2E95CEF2-63C7-41D1-AC3B-F11D0AEA6F1D}" type="slidenum">
              <a:rPr lang="en-US" sz="900" smtClean="0">
                <a:solidFill>
                  <a:schemeClr val="tx1">
                    <a:tint val="95000"/>
                  </a:schemeClr>
                </a:solidFill>
                <a:latin typeface="+mn-lt"/>
              </a:rPr>
              <a:pPr algn="r" fontAlgn="auto">
                <a:spcBef>
                  <a:spcPts val="0"/>
                </a:spcBef>
                <a:spcAft>
                  <a:spcPts val="0"/>
                </a:spcAft>
                <a:defRPr/>
              </a:pPr>
              <a:t>‹#›</a:t>
            </a:fld>
            <a:endParaRPr lang="en-US" sz="900">
              <a:solidFill>
                <a:schemeClr val="tx1">
                  <a:tint val="95000"/>
                </a:schemeClr>
              </a:solidFill>
              <a:latin typeface="+mn-lt"/>
            </a:endParaRPr>
          </a:p>
        </p:txBody>
      </p:sp>
      <p:sp>
        <p:nvSpPr>
          <p:cNvPr id="10" name="Text Placeholder 8"/>
          <p:cNvSpPr>
            <a:spLocks noGrp="1"/>
          </p:cNvSpPr>
          <p:nvPr>
            <p:ph type="body" sz="quarter" idx="16"/>
          </p:nvPr>
        </p:nvSpPr>
        <p:spPr>
          <a:xfrm>
            <a:off x="228600" y="152400"/>
            <a:ext cx="8382000" cy="457200"/>
          </a:xfrm>
        </p:spPr>
        <p:txBody>
          <a:bodyPr/>
          <a:lstStyle>
            <a:lvl1pPr algn="l" rtl="0" eaLnBrk="0" fontAlgn="base" hangingPunct="0">
              <a:spcBef>
                <a:spcPct val="0"/>
              </a:spcBef>
              <a:spcAft>
                <a:spcPct val="0"/>
              </a:spcAft>
              <a:buNone/>
              <a:defRPr lang="en-US" sz="1500" b="1" kern="1200" dirty="0" smtClean="0">
                <a:solidFill>
                  <a:schemeClr val="bg2"/>
                </a:solidFill>
                <a:latin typeface="+mj-lt"/>
                <a:ea typeface="+mj-ea"/>
                <a:cs typeface="+mj-cs"/>
              </a:defRPr>
            </a:lvl1pPr>
          </a:lstStyle>
          <a:p>
            <a:pPr lvl="0"/>
            <a:r>
              <a:rPr lang="en-US"/>
              <a:t>Click to edit Master text styles</a:t>
            </a:r>
          </a:p>
        </p:txBody>
      </p:sp>
      <p:sp>
        <p:nvSpPr>
          <p:cNvPr id="11" name="Title 11"/>
          <p:cNvSpPr>
            <a:spLocks noGrp="1"/>
          </p:cNvSpPr>
          <p:nvPr>
            <p:ph type="title"/>
          </p:nvPr>
        </p:nvSpPr>
        <p:spPr>
          <a:xfrm>
            <a:off x="304800" y="533400"/>
            <a:ext cx="8229600" cy="838200"/>
          </a:xfrm>
        </p:spPr>
        <p:txBody>
          <a:bodyPr/>
          <a:lstStyle>
            <a:lvl1pPr>
              <a:defRPr sz="3000"/>
            </a:lvl1pPr>
          </a:lstStyle>
          <a:p>
            <a:r>
              <a:rPr lang="en-US"/>
              <a:t>Click to edit Master title style</a:t>
            </a:r>
          </a:p>
        </p:txBody>
      </p:sp>
      <p:sp>
        <p:nvSpPr>
          <p:cNvPr id="5" name="Date Placeholder 3"/>
          <p:cNvSpPr>
            <a:spLocks noGrp="1"/>
          </p:cNvSpPr>
          <p:nvPr>
            <p:ph type="dt" sz="half" idx="17"/>
          </p:nvPr>
        </p:nvSpPr>
        <p:spPr/>
        <p:txBody>
          <a:bodyPr/>
          <a:lstStyle>
            <a:lvl1pPr>
              <a:defRPr/>
            </a:lvl1pPr>
          </a:lstStyle>
          <a:p>
            <a:pPr>
              <a:defRPr/>
            </a:pPr>
            <a:endParaRPr lang="en-US"/>
          </a:p>
        </p:txBody>
      </p:sp>
      <p:sp>
        <p:nvSpPr>
          <p:cNvPr id="6" name="Footer Placeholder 4"/>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1174478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txBox="1">
            <a:spLocks/>
          </p:cNvSpPr>
          <p:nvPr/>
        </p:nvSpPr>
        <p:spPr>
          <a:xfrm>
            <a:off x="8229601" y="6477000"/>
            <a:ext cx="733425" cy="274638"/>
          </a:xfrm>
          <a:prstGeom prst="rect">
            <a:avLst/>
          </a:prstGeom>
        </p:spPr>
        <p:txBody>
          <a:bodyPr bIns="0" anchor="b"/>
          <a:lstStyle>
            <a:lvl1pPr>
              <a:defRPr/>
            </a:lvl1pPr>
          </a:lstStyle>
          <a:p>
            <a:pPr algn="r" fontAlgn="auto">
              <a:spcBef>
                <a:spcPts val="0"/>
              </a:spcBef>
              <a:spcAft>
                <a:spcPts val="0"/>
              </a:spcAft>
              <a:defRPr/>
            </a:pPr>
            <a:fld id="{C0A66E57-C0F8-4B8D-8854-D7A3DB0F0B4E}" type="slidenum">
              <a:rPr lang="en-US" sz="900" smtClean="0">
                <a:solidFill>
                  <a:schemeClr val="tx1">
                    <a:tint val="95000"/>
                  </a:schemeClr>
                </a:solidFill>
                <a:latin typeface="+mn-lt"/>
              </a:rPr>
              <a:pPr algn="r" fontAlgn="auto">
                <a:spcBef>
                  <a:spcPts val="0"/>
                </a:spcBef>
                <a:spcAft>
                  <a:spcPts val="0"/>
                </a:spcAft>
                <a:defRPr/>
              </a:pPr>
              <a:t>‹#›</a:t>
            </a:fld>
            <a:endParaRPr lang="en-US" sz="900">
              <a:solidFill>
                <a:schemeClr val="tx1">
                  <a:tint val="95000"/>
                </a:schemeClr>
              </a:solidFill>
              <a:latin typeface="+mn-lt"/>
            </a:endParaRPr>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449003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Hero Image">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8600" y="6248400"/>
            <a:ext cx="5486400" cy="457200"/>
          </a:xfrm>
        </p:spPr>
        <p:txBody>
          <a:bodyPr lIns="118872" tIns="0" rIns="45720" bIns="0" anchor="b"/>
          <a:lstStyle>
            <a:lvl1pPr marL="0" indent="0" algn="l">
              <a:buNone/>
              <a:defRPr sz="1200" b="0" baseline="0">
                <a:solidFill>
                  <a:schemeClr val="bg2"/>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extLst/>
          </a:lstStyle>
          <a:p>
            <a:r>
              <a:rPr lang="en-US"/>
              <a:t>Meeting Name — Month DD, YYYY</a:t>
            </a:r>
          </a:p>
        </p:txBody>
      </p:sp>
      <p:sp>
        <p:nvSpPr>
          <p:cNvPr id="4" name="Picture Placeholder 3"/>
          <p:cNvSpPr>
            <a:spLocks noGrp="1"/>
          </p:cNvSpPr>
          <p:nvPr>
            <p:ph type="pic" sz="quarter" idx="10"/>
          </p:nvPr>
        </p:nvSpPr>
        <p:spPr>
          <a:xfrm>
            <a:off x="0" y="-91440"/>
            <a:ext cx="9144000" cy="6144768"/>
          </a:xfrm>
          <a:solidFill>
            <a:schemeClr val="bg2"/>
          </a:solidFill>
        </p:spPr>
        <p:txBody>
          <a:bodyPr/>
          <a:lstStyle/>
          <a:p>
            <a:r>
              <a:rPr lang="en-US"/>
              <a:t>Click icon to add picture</a:t>
            </a:r>
          </a:p>
        </p:txBody>
      </p:sp>
      <p:sp>
        <p:nvSpPr>
          <p:cNvPr id="7" name="Rectangle 6"/>
          <p:cNvSpPr/>
          <p:nvPr userDrawn="1"/>
        </p:nvSpPr>
        <p:spPr bwMode="invGray">
          <a:xfrm>
            <a:off x="0" y="6049962"/>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8"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10715" y="6248402"/>
            <a:ext cx="1904686" cy="504741"/>
          </a:xfrm>
          <a:prstGeom prst="rect">
            <a:avLst/>
          </a:prstGeom>
          <a:noFill/>
          <a:ln w="9525">
            <a:noFill/>
            <a:miter lim="800000"/>
            <a:headEnd/>
            <a:tailEnd/>
          </a:ln>
        </p:spPr>
      </p:pic>
    </p:spTree>
    <p:extLst>
      <p:ext uri="{BB962C8B-B14F-4D97-AF65-F5344CB8AC3E}">
        <p14:creationId xmlns:p14="http://schemas.microsoft.com/office/powerpoint/2010/main" val="1827615228"/>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132433-290D-4B12-8B61-6202902EF153}"/>
              </a:ext>
            </a:extLst>
          </p:cNvPr>
          <p:cNvPicPr>
            <a:picLocks noChangeAspect="1"/>
          </p:cNvPicPr>
          <p:nvPr userDrawn="1"/>
        </p:nvPicPr>
        <p:blipFill rotWithShape="1">
          <a:blip r:embed="rId2" cstate="screen">
            <a:duotone>
              <a:prstClr val="black"/>
              <a:schemeClr val="accent6">
                <a:tint val="45000"/>
                <a:satMod val="400000"/>
              </a:schemeClr>
            </a:duotone>
            <a:alphaModFix amt="70000"/>
            <a:extLst>
              <a:ext uri="{28A0092B-C50C-407E-A947-70E740481C1C}">
                <a14:useLocalDpi xmlns:a14="http://schemas.microsoft.com/office/drawing/2010/main"/>
              </a:ext>
            </a:extLst>
          </a:blip>
          <a:srcRect/>
          <a:stretch/>
        </p:blipFill>
        <p:spPr>
          <a:xfrm>
            <a:off x="-1" y="-2"/>
            <a:ext cx="9144001" cy="6857657"/>
          </a:xfrm>
          <a:prstGeom prst="rect">
            <a:avLst/>
          </a:prstGeom>
        </p:spPr>
      </p:pic>
      <p:sp>
        <p:nvSpPr>
          <p:cNvPr id="6" name="TextBox 5">
            <a:extLst>
              <a:ext uri="{FF2B5EF4-FFF2-40B4-BE49-F238E27FC236}">
                <a16:creationId xmlns:a16="http://schemas.microsoft.com/office/drawing/2014/main" id="{6989E631-FFE0-4842-9C8D-2977AD46DA07}"/>
              </a:ext>
            </a:extLst>
          </p:cNvPr>
          <p:cNvSpPr txBox="1"/>
          <p:nvPr userDrawn="1"/>
        </p:nvSpPr>
        <p:spPr>
          <a:xfrm>
            <a:off x="4396468" y="6613071"/>
            <a:ext cx="0" cy="0"/>
          </a:xfrm>
          <a:prstGeom prst="rect">
            <a:avLst/>
          </a:prstGeom>
          <a:noFill/>
        </p:spPr>
        <p:txBody>
          <a:bodyPr wrap="none" lIns="0" tIns="0" rIns="0" bIns="0" rtlCol="0">
            <a:noAutofit/>
          </a:bodyPr>
          <a:lstStyle/>
          <a:p>
            <a:pPr algn="l"/>
            <a:endParaRPr lang="en-US" sz="675" noProof="0">
              <a:solidFill>
                <a:schemeClr val="tx1">
                  <a:lumMod val="75000"/>
                  <a:lumOff val="25000"/>
                </a:schemeClr>
              </a:solidFill>
              <a:latin typeface="+mn-lt"/>
            </a:endParaRPr>
          </a:p>
        </p:txBody>
      </p:sp>
      <p:pic>
        <p:nvPicPr>
          <p:cNvPr id="19" name="Picture 18" descr="Massachusetts Department of Higher Education logotype">
            <a:extLst>
              <a:ext uri="{FF2B5EF4-FFF2-40B4-BE49-F238E27FC236}">
                <a16:creationId xmlns:a16="http://schemas.microsoft.com/office/drawing/2014/main" id="{1EFE4B0C-B8E2-4634-B583-A4C754701D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9867" y="5895975"/>
            <a:ext cx="1418818" cy="657526"/>
          </a:xfrm>
          <a:prstGeom prst="rect">
            <a:avLst/>
          </a:prstGeom>
        </p:spPr>
      </p:pic>
      <p:sp>
        <p:nvSpPr>
          <p:cNvPr id="10" name="Rectangle 9">
            <a:extLst>
              <a:ext uri="{FF2B5EF4-FFF2-40B4-BE49-F238E27FC236}">
                <a16:creationId xmlns:a16="http://schemas.microsoft.com/office/drawing/2014/main" id="{79F60D44-C020-4373-803A-7167E65F510A}"/>
              </a:ext>
            </a:extLst>
          </p:cNvPr>
          <p:cNvSpPr/>
          <p:nvPr userDrawn="1"/>
        </p:nvSpPr>
        <p:spPr>
          <a:xfrm>
            <a:off x="-4" y="2552700"/>
            <a:ext cx="5111920" cy="2286000"/>
          </a:xfrm>
          <a:prstGeom prst="rect">
            <a:avLst/>
          </a:prstGeom>
          <a:solidFill>
            <a:srgbClr val="00205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a:extLst>
              <a:ext uri="{FF2B5EF4-FFF2-40B4-BE49-F238E27FC236}">
                <a16:creationId xmlns:a16="http://schemas.microsoft.com/office/drawing/2014/main" id="{BC1A3835-2BE3-42E1-B6CC-92670D23C80F}"/>
              </a:ext>
            </a:extLst>
          </p:cNvPr>
          <p:cNvSpPr>
            <a:spLocks noGrp="1"/>
          </p:cNvSpPr>
          <p:nvPr>
            <p:ph type="ctrTitle" hasCustomPrompt="1"/>
          </p:nvPr>
        </p:nvSpPr>
        <p:spPr>
          <a:xfrm>
            <a:off x="371475" y="2138157"/>
            <a:ext cx="4740442" cy="1585801"/>
          </a:xfrm>
          <a:noFill/>
        </p:spPr>
        <p:txBody>
          <a:bodyPr lIns="288000" rIns="432000" bIns="144000" anchor="b"/>
          <a:lstStyle>
            <a:lvl1pPr algn="r">
              <a:defRPr sz="2813" spc="0" baseline="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71475" y="3591781"/>
            <a:ext cx="4740442" cy="1046897"/>
          </a:xfrm>
          <a:noFill/>
        </p:spPr>
        <p:txBody>
          <a:bodyPr lIns="288000" tIns="144000" rIns="432000"/>
          <a:lstStyle>
            <a:lvl1pPr marL="0" indent="0" algn="r">
              <a:buNone/>
              <a:defRPr sz="1463">
                <a:solidFill>
                  <a:schemeClr val="accent6">
                    <a:lumMod val="40000"/>
                    <a:lumOff val="60000"/>
                  </a:schemeClr>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noProof="0"/>
              <a:t>Click to edit Master subtitle style</a:t>
            </a:r>
          </a:p>
        </p:txBody>
      </p:sp>
      <p:pic>
        <p:nvPicPr>
          <p:cNvPr id="5" name="Picture 4">
            <a:extLst>
              <a:ext uri="{FF2B5EF4-FFF2-40B4-BE49-F238E27FC236}">
                <a16:creationId xmlns:a16="http://schemas.microsoft.com/office/drawing/2014/main" id="{0CE75BCF-D8C8-4263-A1D7-D25D713850C5}"/>
              </a:ext>
            </a:extLst>
          </p:cNvPr>
          <p:cNvPicPr>
            <a:picLocks noChangeAspect="1"/>
          </p:cNvPicPr>
          <p:nvPr userDrawn="1"/>
        </p:nvPicPr>
        <p:blipFill>
          <a:blip r:embed="rId4" cstate="screen">
            <a:alphaModFix amt="85000"/>
            <a:extLst>
              <a:ext uri="{28A0092B-C50C-407E-A947-70E740481C1C}">
                <a14:useLocalDpi xmlns:a14="http://schemas.microsoft.com/office/drawing/2010/main"/>
              </a:ext>
            </a:extLst>
          </a:blip>
          <a:srcRect/>
          <a:stretch/>
        </p:blipFill>
        <p:spPr>
          <a:xfrm>
            <a:off x="-3" y="-2"/>
            <a:ext cx="9143999" cy="6857657"/>
          </a:xfrm>
          <a:prstGeom prst="rect">
            <a:avLst/>
          </a:prstGeom>
        </p:spPr>
      </p:pic>
    </p:spTree>
    <p:extLst>
      <p:ext uri="{BB962C8B-B14F-4D97-AF65-F5344CB8AC3E}">
        <p14:creationId xmlns:p14="http://schemas.microsoft.com/office/powerpoint/2010/main" val="3639592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42900" y="1554480"/>
            <a:ext cx="8505000" cy="448056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240031" y="346401"/>
            <a:ext cx="4383731" cy="664797"/>
          </a:xfrm>
          <a:solidFill>
            <a:schemeClr val="bg1"/>
          </a:solidFill>
        </p:spPr>
        <p:txBody>
          <a:bodyPr lIns="91440" rIns="91440">
            <a:spAutoFit/>
          </a:bodyPr>
          <a:lstStyle>
            <a:lvl1pPr>
              <a:defRPr>
                <a:solidFill>
                  <a:schemeClr val="tx1"/>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2">
                    <a:lumMod val="75000"/>
                    <a:lumOff val="25000"/>
                  </a:schemeClr>
                </a:solidFill>
              </a:defRPr>
            </a:lvl1pPr>
          </a:lstStyle>
          <a:p>
            <a:r>
              <a:rPr lang="en-US"/>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a:xfrm>
            <a:off x="8622277" y="6155190"/>
            <a:ext cx="324000" cy="432000"/>
          </a:xfrm>
          <a:prstGeom prst="ellipse">
            <a:avLst/>
          </a:prstGeom>
        </p:spPr>
        <p:txBody>
          <a:bodyPr/>
          <a:lstStyle>
            <a:lvl1pPr>
              <a:defRPr>
                <a:solidFill>
                  <a:schemeClr val="tx2"/>
                </a:solidFill>
              </a:defRPr>
            </a:lvl1pPr>
          </a:lstStyle>
          <a:p>
            <a:fld id="{19B51A1E-902D-48AF-9020-955120F399B6}" type="slidenum">
              <a:rPr lang="en-US" smtClean="0"/>
              <a:pPr/>
              <a:t>‹#›</a:t>
            </a:fld>
            <a:endParaRPr lang="en-US"/>
          </a:p>
        </p:txBody>
      </p:sp>
      <p:sp>
        <p:nvSpPr>
          <p:cNvPr id="15" name="Text Placeholder 14">
            <a:extLst>
              <a:ext uri="{FF2B5EF4-FFF2-40B4-BE49-F238E27FC236}">
                <a16:creationId xmlns:a16="http://schemas.microsoft.com/office/drawing/2014/main" id="{85F44794-CAB0-4C73-97EE-B0B8F33DF81B}"/>
              </a:ext>
            </a:extLst>
          </p:cNvPr>
          <p:cNvSpPr>
            <a:spLocks noGrp="1"/>
          </p:cNvSpPr>
          <p:nvPr>
            <p:ph type="body" sz="quarter" idx="12" hasCustomPrompt="1"/>
          </p:nvPr>
        </p:nvSpPr>
        <p:spPr>
          <a:xfrm>
            <a:off x="342901" y="916362"/>
            <a:ext cx="6985160" cy="289119"/>
          </a:xfrm>
        </p:spPr>
        <p:txBody>
          <a:bodyPr/>
          <a:lstStyle>
            <a:lvl1pPr marL="0" indent="0">
              <a:buNone/>
              <a:defRPr>
                <a:solidFill>
                  <a:schemeClr val="accent6"/>
                </a:solidFill>
              </a:defRPr>
            </a:lvl1pPr>
          </a:lstStyle>
          <a:p>
            <a:pPr lvl="0"/>
            <a:r>
              <a:rPr lang="en-US"/>
              <a:t>Add a </a:t>
            </a:r>
            <a:r>
              <a:rPr lang="en-US" err="1"/>
              <a:t>subheader</a:t>
            </a:r>
            <a:endParaRPr lang="en-US"/>
          </a:p>
        </p:txBody>
      </p:sp>
    </p:spTree>
    <p:extLst>
      <p:ext uri="{BB962C8B-B14F-4D97-AF65-F5344CB8AC3E}">
        <p14:creationId xmlns:p14="http://schemas.microsoft.com/office/powerpoint/2010/main" val="173450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_Dark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6DDB6B-ECD1-4F6F-BCD4-9D25A0B63B9F}"/>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42900" y="1554480"/>
            <a:ext cx="8505000" cy="44805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240032" y="113260"/>
            <a:ext cx="4383731" cy="1131079"/>
          </a:xfrm>
          <a:noFill/>
        </p:spPr>
        <p:txBody>
          <a:bodyPr lIns="91440" rIns="91440">
            <a:spAutoFit/>
          </a:bodyPr>
          <a:lstStyle>
            <a:lvl1pPr>
              <a:defRPr>
                <a:solidFill>
                  <a:schemeClr val="bg1"/>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accent6">
                    <a:lumMod val="40000"/>
                    <a:lumOff val="60000"/>
                  </a:schemeClr>
                </a:solidFill>
              </a:defRPr>
            </a:lvl1pPr>
          </a:lstStyle>
          <a:p>
            <a:r>
              <a:rPr lang="en-US"/>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a:xfrm>
            <a:off x="8622277" y="6155190"/>
            <a:ext cx="324000" cy="432000"/>
          </a:xfrm>
          <a:prstGeom prst="ellipse">
            <a:avLst/>
          </a:prstGeom>
        </p:spPr>
        <p:txBody>
          <a:bodyPr/>
          <a:lstStyle>
            <a:lvl1pPr>
              <a:defRPr>
                <a:solidFill>
                  <a:schemeClr val="bg1"/>
                </a:solidFill>
              </a:defRPr>
            </a:lvl1pPr>
          </a:lstStyle>
          <a:p>
            <a:fld id="{19B51A1E-902D-48AF-9020-955120F399B6}" type="slidenum">
              <a:rPr lang="en-US" smtClean="0"/>
              <a:pPr/>
              <a:t>‹#›</a:t>
            </a:fld>
            <a:endParaRPr lang="en-US"/>
          </a:p>
        </p:txBody>
      </p:sp>
      <p:sp>
        <p:nvSpPr>
          <p:cNvPr id="15" name="Text Placeholder 14">
            <a:extLst>
              <a:ext uri="{FF2B5EF4-FFF2-40B4-BE49-F238E27FC236}">
                <a16:creationId xmlns:a16="http://schemas.microsoft.com/office/drawing/2014/main" id="{85F44794-CAB0-4C73-97EE-B0B8F33DF81B}"/>
              </a:ext>
            </a:extLst>
          </p:cNvPr>
          <p:cNvSpPr>
            <a:spLocks noGrp="1"/>
          </p:cNvSpPr>
          <p:nvPr>
            <p:ph type="body" sz="quarter" idx="12" hasCustomPrompt="1"/>
          </p:nvPr>
        </p:nvSpPr>
        <p:spPr>
          <a:xfrm>
            <a:off x="342901" y="916364"/>
            <a:ext cx="6985160" cy="289119"/>
          </a:xfrm>
        </p:spPr>
        <p:txBody>
          <a:bodyPr/>
          <a:lstStyle>
            <a:lvl1pPr marL="0" indent="0">
              <a:buNone/>
              <a:defRPr>
                <a:solidFill>
                  <a:schemeClr val="accent6">
                    <a:lumMod val="40000"/>
                    <a:lumOff val="60000"/>
                  </a:schemeClr>
                </a:solidFill>
              </a:defRPr>
            </a:lvl1pPr>
          </a:lstStyle>
          <a:p>
            <a:pPr lvl="0"/>
            <a:r>
              <a:rPr lang="en-US"/>
              <a:t>Add a </a:t>
            </a:r>
            <a:r>
              <a:rPr lang="en-US" err="1"/>
              <a:t>subheader</a:t>
            </a:r>
            <a:endParaRPr lang="en-US"/>
          </a:p>
        </p:txBody>
      </p:sp>
    </p:spTree>
    <p:extLst>
      <p:ext uri="{BB962C8B-B14F-4D97-AF65-F5344CB8AC3E}">
        <p14:creationId xmlns:p14="http://schemas.microsoft.com/office/powerpoint/2010/main" val="360816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_Dark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6DDB6B-ECD1-4F6F-BCD4-9D25A0B63B9F}"/>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42900" y="1554480"/>
            <a:ext cx="8505000" cy="44805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240031" y="346401"/>
            <a:ext cx="4383731" cy="664797"/>
          </a:xfrm>
          <a:noFill/>
        </p:spPr>
        <p:txBody>
          <a:bodyPr lIns="91440" rIns="91440">
            <a:spAutoFit/>
          </a:bodyPr>
          <a:lstStyle>
            <a:lvl1pPr>
              <a:defRPr>
                <a:solidFill>
                  <a:schemeClr val="bg1"/>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accent6">
                    <a:lumMod val="40000"/>
                    <a:lumOff val="60000"/>
                  </a:schemeClr>
                </a:solidFill>
              </a:defRPr>
            </a:lvl1pPr>
          </a:lstStyle>
          <a:p>
            <a:r>
              <a:rPr lang="en-US"/>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a:xfrm>
            <a:off x="8622277" y="6155190"/>
            <a:ext cx="324000" cy="432000"/>
          </a:xfrm>
          <a:prstGeom prst="ellipse">
            <a:avLst/>
          </a:prstGeom>
        </p:spPr>
        <p:txBody>
          <a:bodyPr/>
          <a:lstStyle>
            <a:lvl1pPr>
              <a:defRPr>
                <a:solidFill>
                  <a:schemeClr val="bg1"/>
                </a:solidFill>
              </a:defRPr>
            </a:lvl1pPr>
          </a:lstStyle>
          <a:p>
            <a:fld id="{19B51A1E-902D-48AF-9020-955120F399B6}" type="slidenum">
              <a:rPr lang="en-US" smtClean="0"/>
              <a:pPr/>
              <a:t>‹#›</a:t>
            </a:fld>
            <a:endParaRPr lang="en-US"/>
          </a:p>
        </p:txBody>
      </p:sp>
      <p:sp>
        <p:nvSpPr>
          <p:cNvPr id="15" name="Text Placeholder 14">
            <a:extLst>
              <a:ext uri="{FF2B5EF4-FFF2-40B4-BE49-F238E27FC236}">
                <a16:creationId xmlns:a16="http://schemas.microsoft.com/office/drawing/2014/main" id="{85F44794-CAB0-4C73-97EE-B0B8F33DF81B}"/>
              </a:ext>
            </a:extLst>
          </p:cNvPr>
          <p:cNvSpPr>
            <a:spLocks noGrp="1"/>
          </p:cNvSpPr>
          <p:nvPr>
            <p:ph type="body" sz="quarter" idx="12" hasCustomPrompt="1"/>
          </p:nvPr>
        </p:nvSpPr>
        <p:spPr>
          <a:xfrm>
            <a:off x="342901" y="916362"/>
            <a:ext cx="6985160" cy="289119"/>
          </a:xfrm>
        </p:spPr>
        <p:txBody>
          <a:bodyPr/>
          <a:lstStyle>
            <a:lvl1pPr marL="0" indent="0">
              <a:buNone/>
              <a:defRPr>
                <a:solidFill>
                  <a:schemeClr val="accent6">
                    <a:lumMod val="40000"/>
                    <a:lumOff val="60000"/>
                  </a:schemeClr>
                </a:solidFill>
              </a:defRPr>
            </a:lvl1pPr>
          </a:lstStyle>
          <a:p>
            <a:pPr lvl="0"/>
            <a:r>
              <a:rPr lang="en-US"/>
              <a:t>Add a </a:t>
            </a:r>
            <a:r>
              <a:rPr lang="en-US" err="1"/>
              <a:t>subheader</a:t>
            </a:r>
            <a:endParaRPr lang="en-US"/>
          </a:p>
        </p:txBody>
      </p:sp>
    </p:spTree>
    <p:extLst>
      <p:ext uri="{BB962C8B-B14F-4D97-AF65-F5344CB8AC3E}">
        <p14:creationId xmlns:p14="http://schemas.microsoft.com/office/powerpoint/2010/main" val="109655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78252F-00D7-4029-92DA-761518B4AD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21249"/>
            <a:ext cx="9143999" cy="725280"/>
          </a:xfrm>
          <a:prstGeom prst="rect">
            <a:avLst/>
          </a:prstGeom>
        </p:spPr>
      </p:pic>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240030" y="507000"/>
            <a:ext cx="5766987" cy="332399"/>
          </a:xfrm>
        </p:spPr>
        <p:txBody>
          <a:bodyPr/>
          <a:lstStyle>
            <a:lvl1pPr>
              <a:defRPr>
                <a:solidFill>
                  <a:schemeClr val="tx1"/>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24000" y="1554480"/>
            <a:ext cx="4104000" cy="448056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a:lstStyle>
            <a:lvl1pPr>
              <a:defRPr>
                <a:solidFill>
                  <a:schemeClr val="tx2">
                    <a:lumMod val="75000"/>
                    <a:lumOff val="25000"/>
                  </a:schemeClr>
                </a:solidFill>
              </a:defRPr>
            </a:lvl1pPr>
          </a:lstStyle>
          <a:p>
            <a:r>
              <a:rPr lang="en-US"/>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a:xfrm>
            <a:off x="8622277" y="6155190"/>
            <a:ext cx="324000" cy="432000"/>
          </a:xfrm>
          <a:prstGeom prst="ellipse">
            <a:avLst/>
          </a:prstGeom>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a:p>
        </p:txBody>
      </p:sp>
      <p:sp>
        <p:nvSpPr>
          <p:cNvPr id="23" name="Content Placeholder 3">
            <a:extLst>
              <a:ext uri="{FF2B5EF4-FFF2-40B4-BE49-F238E27FC236}">
                <a16:creationId xmlns:a16="http://schemas.microsoft.com/office/drawing/2014/main" id="{94AA1D0D-4A88-48E6-9F92-152A70F621DA}"/>
              </a:ext>
            </a:extLst>
          </p:cNvPr>
          <p:cNvSpPr>
            <a:spLocks noGrp="1"/>
          </p:cNvSpPr>
          <p:nvPr>
            <p:ph sz="half" idx="2"/>
          </p:nvPr>
        </p:nvSpPr>
        <p:spPr>
          <a:xfrm>
            <a:off x="4725288" y="1554480"/>
            <a:ext cx="4103712" cy="44805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Text Placeholder 14">
            <a:extLst>
              <a:ext uri="{FF2B5EF4-FFF2-40B4-BE49-F238E27FC236}">
                <a16:creationId xmlns:a16="http://schemas.microsoft.com/office/drawing/2014/main" id="{E37C41DE-0C93-4B4E-A273-79D6BF0C40AC}"/>
              </a:ext>
            </a:extLst>
          </p:cNvPr>
          <p:cNvSpPr>
            <a:spLocks noGrp="1"/>
          </p:cNvSpPr>
          <p:nvPr>
            <p:ph type="body" sz="quarter" idx="12" hasCustomPrompt="1"/>
          </p:nvPr>
        </p:nvSpPr>
        <p:spPr>
          <a:xfrm>
            <a:off x="342901" y="914401"/>
            <a:ext cx="6985160" cy="289119"/>
          </a:xfrm>
        </p:spPr>
        <p:txBody>
          <a:bodyPr/>
          <a:lstStyle>
            <a:lvl1pPr marL="0" indent="0">
              <a:buNone/>
              <a:defRPr>
                <a:solidFill>
                  <a:schemeClr val="accent6"/>
                </a:solidFill>
              </a:defRPr>
            </a:lvl1pPr>
          </a:lstStyle>
          <a:p>
            <a:pPr lvl="0"/>
            <a:r>
              <a:rPr lang="en-US"/>
              <a:t>Add a </a:t>
            </a:r>
            <a:r>
              <a:rPr lang="en-US" err="1"/>
              <a:t>subheader</a:t>
            </a:r>
            <a:endParaRPr lang="en-US"/>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3C9BAF7-A9F4-4666-A96D-E0820914D8A4}"/>
              </a:ext>
            </a:extLst>
          </p:cNvPr>
          <p:cNvSpPr/>
          <p:nvPr userDrawn="1"/>
        </p:nvSpPr>
        <p:spPr>
          <a:xfrm rot="19260823">
            <a:off x="7662319" y="538864"/>
            <a:ext cx="35052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0" name="Freeform: Shape 9">
            <a:extLst>
              <a:ext uri="{FF2B5EF4-FFF2-40B4-BE49-F238E27FC236}">
                <a16:creationId xmlns:a16="http://schemas.microsoft.com/office/drawing/2014/main" id="{9210B130-61BF-42BB-A9D3-54F0E9975E1E}"/>
              </a:ext>
            </a:extLst>
          </p:cNvPr>
          <p:cNvSpPr/>
          <p:nvPr userDrawn="1"/>
        </p:nvSpPr>
        <p:spPr>
          <a:xfrm rot="20377627">
            <a:off x="8008606" y="849218"/>
            <a:ext cx="237665"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2" name="Freeform: Shape 11">
            <a:extLst>
              <a:ext uri="{FF2B5EF4-FFF2-40B4-BE49-F238E27FC236}">
                <a16:creationId xmlns:a16="http://schemas.microsoft.com/office/drawing/2014/main" id="{8ED4637A-B150-47D5-91AA-5443ECDF24E5}"/>
              </a:ext>
            </a:extLst>
          </p:cNvPr>
          <p:cNvSpPr/>
          <p:nvPr userDrawn="1"/>
        </p:nvSpPr>
        <p:spPr>
          <a:xfrm rot="19260823">
            <a:off x="8038026" y="620572"/>
            <a:ext cx="188017"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3" name="Freeform: Shape 12">
            <a:extLst>
              <a:ext uri="{FF2B5EF4-FFF2-40B4-BE49-F238E27FC236}">
                <a16:creationId xmlns:a16="http://schemas.microsoft.com/office/drawing/2014/main" id="{F345A228-3ACD-436B-BAEA-C19CFB995DFF}"/>
              </a:ext>
            </a:extLst>
          </p:cNvPr>
          <p:cNvSpPr/>
          <p:nvPr userDrawn="1"/>
        </p:nvSpPr>
        <p:spPr>
          <a:xfrm rot="19810388">
            <a:off x="8298695" y="781602"/>
            <a:ext cx="162746"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4" name="Freeform: Shape 13">
            <a:extLst>
              <a:ext uri="{FF2B5EF4-FFF2-40B4-BE49-F238E27FC236}">
                <a16:creationId xmlns:a16="http://schemas.microsoft.com/office/drawing/2014/main" id="{4808980A-AE2C-4B9A-923B-70728FF4B383}"/>
              </a:ext>
            </a:extLst>
          </p:cNvPr>
          <p:cNvSpPr/>
          <p:nvPr userDrawn="1"/>
        </p:nvSpPr>
        <p:spPr>
          <a:xfrm rot="18277851">
            <a:off x="8337271" y="402044"/>
            <a:ext cx="216995" cy="11994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5" name="Freeform: Shape 14">
            <a:extLst>
              <a:ext uri="{FF2B5EF4-FFF2-40B4-BE49-F238E27FC236}">
                <a16:creationId xmlns:a16="http://schemas.microsoft.com/office/drawing/2014/main" id="{E90E16CE-7F71-45E1-88F3-0F2422E4E14F}"/>
              </a:ext>
            </a:extLst>
          </p:cNvPr>
          <p:cNvSpPr/>
          <p:nvPr userDrawn="1"/>
        </p:nvSpPr>
        <p:spPr>
          <a:xfrm rot="20761418">
            <a:off x="8659089" y="1030690"/>
            <a:ext cx="121692"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6" name="Freeform: Shape 15">
            <a:extLst>
              <a:ext uri="{FF2B5EF4-FFF2-40B4-BE49-F238E27FC236}">
                <a16:creationId xmlns:a16="http://schemas.microsoft.com/office/drawing/2014/main" id="{5024FFFC-3734-4C7F-8BB4-1D72D8764C19}"/>
              </a:ext>
            </a:extLst>
          </p:cNvPr>
          <p:cNvSpPr/>
          <p:nvPr userDrawn="1"/>
        </p:nvSpPr>
        <p:spPr>
          <a:xfrm rot="17315293">
            <a:off x="8790062" y="267544"/>
            <a:ext cx="216995" cy="11994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7" name="Freeform: Shape 16">
            <a:extLst>
              <a:ext uri="{FF2B5EF4-FFF2-40B4-BE49-F238E27FC236}">
                <a16:creationId xmlns:a16="http://schemas.microsoft.com/office/drawing/2014/main" id="{15E243F7-C034-42A6-94F7-39C26EF11897}"/>
              </a:ext>
            </a:extLst>
          </p:cNvPr>
          <p:cNvSpPr/>
          <p:nvPr userDrawn="1"/>
        </p:nvSpPr>
        <p:spPr>
          <a:xfrm rot="20082236">
            <a:off x="8586082" y="631128"/>
            <a:ext cx="162746"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8" name="Freeform: Shape 17">
            <a:extLst>
              <a:ext uri="{FF2B5EF4-FFF2-40B4-BE49-F238E27FC236}">
                <a16:creationId xmlns:a16="http://schemas.microsoft.com/office/drawing/2014/main" id="{7F7416F4-3283-4DFF-BF8E-0F1B10C57C7B}"/>
              </a:ext>
            </a:extLst>
          </p:cNvPr>
          <p:cNvSpPr/>
          <p:nvPr userDrawn="1"/>
        </p:nvSpPr>
        <p:spPr>
          <a:xfrm rot="19879732">
            <a:off x="8751660" y="824433"/>
            <a:ext cx="162746"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9" name="Freeform: Shape 18">
            <a:extLst>
              <a:ext uri="{FF2B5EF4-FFF2-40B4-BE49-F238E27FC236}">
                <a16:creationId xmlns:a16="http://schemas.microsoft.com/office/drawing/2014/main" id="{4E43006F-FE7C-4D9C-9803-C7A1705E2E29}"/>
              </a:ext>
            </a:extLst>
          </p:cNvPr>
          <p:cNvSpPr/>
          <p:nvPr userDrawn="1"/>
        </p:nvSpPr>
        <p:spPr>
          <a:xfrm rot="328041">
            <a:off x="7570877" y="901549"/>
            <a:ext cx="434774"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0" name="Freeform: Shape 19">
            <a:extLst>
              <a:ext uri="{FF2B5EF4-FFF2-40B4-BE49-F238E27FC236}">
                <a16:creationId xmlns:a16="http://schemas.microsoft.com/office/drawing/2014/main" id="{40B601BE-5173-46B7-B727-24C354628A9A}"/>
              </a:ext>
            </a:extLst>
          </p:cNvPr>
          <p:cNvSpPr/>
          <p:nvPr userDrawn="1"/>
        </p:nvSpPr>
        <p:spPr>
          <a:xfrm>
            <a:off x="8153828" y="1202556"/>
            <a:ext cx="237665"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1" name="Freeform: Shape 20">
            <a:extLst>
              <a:ext uri="{FF2B5EF4-FFF2-40B4-BE49-F238E27FC236}">
                <a16:creationId xmlns:a16="http://schemas.microsoft.com/office/drawing/2014/main" id="{0840A278-AE7C-4997-AAEA-F758452843B7}"/>
              </a:ext>
            </a:extLst>
          </p:cNvPr>
          <p:cNvSpPr/>
          <p:nvPr userDrawn="1"/>
        </p:nvSpPr>
        <p:spPr>
          <a:xfrm rot="20761418">
            <a:off x="8634453" y="1484836"/>
            <a:ext cx="121692"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2" name="Freeform: Shape 21">
            <a:extLst>
              <a:ext uri="{FF2B5EF4-FFF2-40B4-BE49-F238E27FC236}">
                <a16:creationId xmlns:a16="http://schemas.microsoft.com/office/drawing/2014/main" id="{03AE5DE6-4BFB-4DB3-8207-ABE7B804220D}"/>
              </a:ext>
            </a:extLst>
          </p:cNvPr>
          <p:cNvSpPr/>
          <p:nvPr userDrawn="1"/>
        </p:nvSpPr>
        <p:spPr>
          <a:xfrm rot="1160487">
            <a:off x="7718747" y="1614015"/>
            <a:ext cx="237665"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3" name="Freeform: Shape 22">
            <a:extLst>
              <a:ext uri="{FF2B5EF4-FFF2-40B4-BE49-F238E27FC236}">
                <a16:creationId xmlns:a16="http://schemas.microsoft.com/office/drawing/2014/main" id="{06BC0376-95EB-4B85-AD13-AB07742066DC}"/>
              </a:ext>
            </a:extLst>
          </p:cNvPr>
          <p:cNvSpPr/>
          <p:nvPr userDrawn="1"/>
        </p:nvSpPr>
        <p:spPr>
          <a:xfrm rot="803026">
            <a:off x="8689580" y="2015429"/>
            <a:ext cx="121692"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240030" y="507000"/>
            <a:ext cx="5804663" cy="332399"/>
          </a:xfrm>
        </p:spPr>
        <p:txBody>
          <a:bodyPr/>
          <a:lstStyle>
            <a:lvl1pPr>
              <a:defRPr>
                <a:solidFill>
                  <a:schemeClr val="tx1"/>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24000" y="1554480"/>
            <a:ext cx="2700000" cy="448056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2">
                    <a:lumMod val="75000"/>
                    <a:lumOff val="25000"/>
                  </a:schemeClr>
                </a:solidFill>
              </a:defRPr>
            </a:lvl1pPr>
          </a:lstStyle>
          <a:p>
            <a:r>
              <a:rPr lang="en-US"/>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a:xfrm>
            <a:off x="8622277" y="6155190"/>
            <a:ext cx="324000" cy="432000"/>
          </a:xfrm>
          <a:prstGeom prst="ellipse">
            <a:avLst/>
          </a:prstGeom>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3226162" y="1554480"/>
            <a:ext cx="2700338" cy="44805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6128662" y="1554480"/>
            <a:ext cx="2700338" cy="44805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Text Placeholder 14">
            <a:extLst>
              <a:ext uri="{FF2B5EF4-FFF2-40B4-BE49-F238E27FC236}">
                <a16:creationId xmlns:a16="http://schemas.microsoft.com/office/drawing/2014/main" id="{5A15824D-A09F-4CB5-8D03-B2260DC1E4E2}"/>
              </a:ext>
            </a:extLst>
          </p:cNvPr>
          <p:cNvSpPr>
            <a:spLocks noGrp="1"/>
          </p:cNvSpPr>
          <p:nvPr>
            <p:ph type="body" sz="quarter" idx="14" hasCustomPrompt="1"/>
          </p:nvPr>
        </p:nvSpPr>
        <p:spPr>
          <a:xfrm>
            <a:off x="342901" y="916362"/>
            <a:ext cx="6985160" cy="289119"/>
          </a:xfrm>
        </p:spPr>
        <p:txBody>
          <a:bodyPr/>
          <a:lstStyle>
            <a:lvl1pPr marL="0" indent="0">
              <a:buNone/>
              <a:defRPr>
                <a:solidFill>
                  <a:schemeClr val="accent6"/>
                </a:solidFill>
              </a:defRPr>
            </a:lvl1pPr>
          </a:lstStyle>
          <a:p>
            <a:pPr lvl="0"/>
            <a:r>
              <a:rPr lang="en-US"/>
              <a:t>Add a </a:t>
            </a:r>
            <a:r>
              <a:rPr lang="en-US" err="1"/>
              <a:t>subheader</a:t>
            </a:r>
            <a:endParaRPr lang="en-US"/>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240030" y="507000"/>
            <a:ext cx="5821129" cy="332399"/>
          </a:xfrm>
        </p:spPr>
        <p:txBody>
          <a:bodyPr/>
          <a:lstStyle>
            <a:lvl1pPr>
              <a:defRPr>
                <a:solidFill>
                  <a:schemeClr val="tx1"/>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24000" y="1152000"/>
            <a:ext cx="1620000" cy="50392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2">
                    <a:lumMod val="75000"/>
                    <a:lumOff val="25000"/>
                  </a:schemeClr>
                </a:solidFill>
              </a:defRPr>
            </a:lvl1pPr>
          </a:lstStyle>
          <a:p>
            <a:r>
              <a:rPr lang="en-US"/>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a:xfrm>
            <a:off x="8622277" y="6155190"/>
            <a:ext cx="324000" cy="432000"/>
          </a:xfrm>
          <a:prstGeom prst="ellipse">
            <a:avLst/>
          </a:prstGeom>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044809" y="1152526"/>
            <a:ext cx="1620441"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3766059" y="1152526"/>
            <a:ext cx="1620441"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5487309" y="1148060"/>
            <a:ext cx="1620441"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7208559" y="1152526"/>
            <a:ext cx="1620441"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14">
            <a:extLst>
              <a:ext uri="{FF2B5EF4-FFF2-40B4-BE49-F238E27FC236}">
                <a16:creationId xmlns:a16="http://schemas.microsoft.com/office/drawing/2014/main" id="{E601F3B4-3ECF-4C25-97B1-229FDF12B121}"/>
              </a:ext>
            </a:extLst>
          </p:cNvPr>
          <p:cNvSpPr>
            <a:spLocks noGrp="1"/>
          </p:cNvSpPr>
          <p:nvPr>
            <p:ph type="body" sz="quarter" idx="16" hasCustomPrompt="1"/>
          </p:nvPr>
        </p:nvSpPr>
        <p:spPr>
          <a:xfrm>
            <a:off x="342901" y="916362"/>
            <a:ext cx="6985160" cy="289119"/>
          </a:xfrm>
        </p:spPr>
        <p:txBody>
          <a:bodyPr/>
          <a:lstStyle>
            <a:lvl1pPr marL="0" indent="0">
              <a:buNone/>
              <a:defRPr>
                <a:solidFill>
                  <a:schemeClr val="accent6"/>
                </a:solidFill>
              </a:defRPr>
            </a:lvl1pPr>
          </a:lstStyle>
          <a:p>
            <a:pPr lvl="0"/>
            <a:r>
              <a:rPr lang="en-US"/>
              <a:t>Add a </a:t>
            </a:r>
            <a:r>
              <a:rPr lang="en-US" err="1"/>
              <a:t>subheader</a:t>
            </a:r>
            <a:endParaRPr lang="en-US"/>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240030" y="507000"/>
            <a:ext cx="5830149" cy="332399"/>
          </a:xfrm>
        </p:spPr>
        <p:txBody>
          <a:bodyPr/>
          <a:lstStyle>
            <a:lvl1pPr>
              <a:defRPr>
                <a:solidFill>
                  <a:schemeClr val="tx1"/>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userDrawn="1">
            <p:ph sz="half" idx="1"/>
          </p:nvPr>
        </p:nvSpPr>
        <p:spPr>
          <a:xfrm>
            <a:off x="680132" y="3429051"/>
            <a:ext cx="3391736" cy="27629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a:lstStyle>
            <a:lvl1pPr>
              <a:defRPr>
                <a:solidFill>
                  <a:schemeClr val="tx2">
                    <a:lumMod val="75000"/>
                    <a:lumOff val="25000"/>
                  </a:schemeClr>
                </a:solidFill>
              </a:defRPr>
            </a:lvl1pPr>
          </a:lstStyle>
          <a:p>
            <a:r>
              <a:rPr lang="en-US"/>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a:xfrm>
            <a:off x="8622277" y="6155190"/>
            <a:ext cx="324000" cy="432000"/>
          </a:xfrm>
          <a:prstGeom prst="ellipse">
            <a:avLst/>
          </a:prstGeom>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a:p>
        </p:txBody>
      </p:sp>
      <p:sp>
        <p:nvSpPr>
          <p:cNvPr id="6" name="Text Placeholder 5">
            <a:extLst>
              <a:ext uri="{FF2B5EF4-FFF2-40B4-BE49-F238E27FC236}">
                <a16:creationId xmlns:a16="http://schemas.microsoft.com/office/drawing/2014/main" id="{7867C73D-EE16-41D1-B7CE-A35C765E3B8D}"/>
              </a:ext>
            </a:extLst>
          </p:cNvPr>
          <p:cNvSpPr>
            <a:spLocks noGrp="1"/>
          </p:cNvSpPr>
          <p:nvPr userDrawn="1">
            <p:ph type="body" sz="quarter" idx="12"/>
          </p:nvPr>
        </p:nvSpPr>
        <p:spPr>
          <a:xfrm>
            <a:off x="5081056" y="3429000"/>
            <a:ext cx="3391805" cy="2762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8">
            <a:extLst>
              <a:ext uri="{FF2B5EF4-FFF2-40B4-BE49-F238E27FC236}">
                <a16:creationId xmlns:a16="http://schemas.microsoft.com/office/drawing/2014/main" id="{FEF984BB-176D-4924-ADAD-52FBC95B07B2}"/>
              </a:ext>
            </a:extLst>
          </p:cNvPr>
          <p:cNvSpPr>
            <a:spLocks noGrp="1"/>
          </p:cNvSpPr>
          <p:nvPr>
            <p:ph type="body" sz="quarter" idx="13" hasCustomPrompt="1"/>
          </p:nvPr>
        </p:nvSpPr>
        <p:spPr>
          <a:xfrm>
            <a:off x="679848" y="2278064"/>
            <a:ext cx="3392090" cy="885825"/>
          </a:xfrm>
        </p:spPr>
        <p:txBody>
          <a:bodyPr anchor="ctr"/>
          <a:lstStyle>
            <a:lvl1pPr marL="0" indent="0">
              <a:buNone/>
              <a:defRPr sz="6000" b="1">
                <a:latin typeface="+mj-lt"/>
              </a:defRPr>
            </a:lvl1pPr>
            <a:lvl2pPr marL="200025" indent="0">
              <a:buNone/>
              <a:defRPr sz="6000">
                <a:latin typeface="+mj-lt"/>
              </a:defRPr>
            </a:lvl2pPr>
            <a:lvl3pPr marL="407194" indent="0">
              <a:buNone/>
              <a:defRPr sz="6000">
                <a:latin typeface="+mj-lt"/>
              </a:defRPr>
            </a:lvl3pPr>
            <a:lvl4pPr marL="607219" indent="0">
              <a:buNone/>
              <a:defRPr sz="6000">
                <a:latin typeface="+mj-lt"/>
              </a:defRPr>
            </a:lvl4pPr>
            <a:lvl5pPr marL="807244" indent="0">
              <a:buNone/>
              <a:defRPr sz="6000">
                <a:latin typeface="+mj-lt"/>
              </a:defRPr>
            </a:lvl5pPr>
          </a:lstStyle>
          <a:p>
            <a:pPr lvl="0"/>
            <a:r>
              <a:rPr lang="en-US" noProof="0"/>
              <a:t>1</a:t>
            </a:r>
          </a:p>
        </p:txBody>
      </p:sp>
      <p:sp>
        <p:nvSpPr>
          <p:cNvPr id="21" name="Text Placeholder 20">
            <a:extLst>
              <a:ext uri="{FF2B5EF4-FFF2-40B4-BE49-F238E27FC236}">
                <a16:creationId xmlns:a16="http://schemas.microsoft.com/office/drawing/2014/main" id="{C59BE1D7-885A-4749-99BA-6909D64AFA4A}"/>
              </a:ext>
            </a:extLst>
          </p:cNvPr>
          <p:cNvSpPr>
            <a:spLocks noGrp="1"/>
          </p:cNvSpPr>
          <p:nvPr>
            <p:ph type="body" sz="quarter" idx="14" hasCustomPrompt="1"/>
          </p:nvPr>
        </p:nvSpPr>
        <p:spPr>
          <a:xfrm>
            <a:off x="5072063" y="2278064"/>
            <a:ext cx="3392090" cy="885825"/>
          </a:xfrm>
        </p:spPr>
        <p:txBody>
          <a:bodyPr anchor="ctr"/>
          <a:lstStyle>
            <a:lvl1pPr marL="0" indent="0">
              <a:buNone/>
              <a:defRPr sz="6000" b="1" i="0">
                <a:latin typeface="+mj-lt"/>
              </a:defRPr>
            </a:lvl1pPr>
          </a:lstStyle>
          <a:p>
            <a:pPr lvl="0"/>
            <a:r>
              <a:rPr lang="en-US" noProof="0"/>
              <a:t>2</a:t>
            </a:r>
          </a:p>
        </p:txBody>
      </p:sp>
      <p:cxnSp>
        <p:nvCxnSpPr>
          <p:cNvPr id="10" name="Straight Connector 9" descr="Middle divider line">
            <a:extLst>
              <a:ext uri="{FF2B5EF4-FFF2-40B4-BE49-F238E27FC236}">
                <a16:creationId xmlns:a16="http://schemas.microsoft.com/office/drawing/2014/main" id="{2B940646-DE40-4E0F-AE42-6530784C9A7D}"/>
              </a:ext>
              <a:ext uri="{C183D7F6-B498-43B3-948B-1728B52AA6E4}">
                <adec:decorative xmlns:adec="http://schemas.microsoft.com/office/drawing/2017/decorative" val="1"/>
              </a:ext>
            </a:extLst>
          </p:cNvPr>
          <p:cNvCxnSpPr>
            <a:cxnSpLocks/>
          </p:cNvCxnSpPr>
          <p:nvPr userDrawn="1"/>
        </p:nvCxnSpPr>
        <p:spPr>
          <a:xfrm>
            <a:off x="4572000" y="1391764"/>
            <a:ext cx="0" cy="458812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4">
            <a:extLst>
              <a:ext uri="{FF2B5EF4-FFF2-40B4-BE49-F238E27FC236}">
                <a16:creationId xmlns:a16="http://schemas.microsoft.com/office/drawing/2014/main" id="{9EEBAF5E-6047-4912-B54C-6727C1378FAA}"/>
              </a:ext>
            </a:extLst>
          </p:cNvPr>
          <p:cNvSpPr>
            <a:spLocks noGrp="1"/>
          </p:cNvSpPr>
          <p:nvPr>
            <p:ph type="body" sz="quarter" idx="15" hasCustomPrompt="1"/>
          </p:nvPr>
        </p:nvSpPr>
        <p:spPr>
          <a:xfrm>
            <a:off x="342901" y="916362"/>
            <a:ext cx="6985160" cy="289119"/>
          </a:xfrm>
        </p:spPr>
        <p:txBody>
          <a:bodyPr/>
          <a:lstStyle>
            <a:lvl1pPr marL="0" indent="0">
              <a:buNone/>
              <a:defRPr>
                <a:solidFill>
                  <a:schemeClr val="accent6"/>
                </a:solidFill>
              </a:defRPr>
            </a:lvl1pPr>
          </a:lstStyle>
          <a:p>
            <a:pPr lvl="0"/>
            <a:r>
              <a:rPr lang="en-US"/>
              <a:t>Add a </a:t>
            </a:r>
            <a:r>
              <a:rPr lang="en-US" err="1"/>
              <a:t>subheader</a:t>
            </a:r>
            <a:endParaRPr lang="en-US"/>
          </a:p>
        </p:txBody>
      </p:sp>
    </p:spTree>
    <p:extLst>
      <p:ext uri="{BB962C8B-B14F-4D97-AF65-F5344CB8AC3E}">
        <p14:creationId xmlns:p14="http://schemas.microsoft.com/office/powerpoint/2010/main" val="317644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AAF5B5B-E896-400A-9E43-EAF605A0AC8B}"/>
              </a:ext>
            </a:extLst>
          </p:cNvPr>
          <p:cNvSpPr/>
          <p:nvPr userDrawn="1"/>
        </p:nvSpPr>
        <p:spPr>
          <a:xfrm rot="19260823">
            <a:off x="7662319" y="538864"/>
            <a:ext cx="35052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3" name="Freeform: Shape 12">
            <a:extLst>
              <a:ext uri="{FF2B5EF4-FFF2-40B4-BE49-F238E27FC236}">
                <a16:creationId xmlns:a16="http://schemas.microsoft.com/office/drawing/2014/main" id="{BA2F5A3D-36C4-4B97-A62C-2AEA3B6FC1CF}"/>
              </a:ext>
            </a:extLst>
          </p:cNvPr>
          <p:cNvSpPr/>
          <p:nvPr userDrawn="1"/>
        </p:nvSpPr>
        <p:spPr>
          <a:xfrm rot="20377627">
            <a:off x="8008606" y="849218"/>
            <a:ext cx="237665"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4" name="Freeform: Shape 13">
            <a:extLst>
              <a:ext uri="{FF2B5EF4-FFF2-40B4-BE49-F238E27FC236}">
                <a16:creationId xmlns:a16="http://schemas.microsoft.com/office/drawing/2014/main" id="{BB474E17-6556-4551-AD1B-351EE2DA98E0}"/>
              </a:ext>
            </a:extLst>
          </p:cNvPr>
          <p:cNvSpPr/>
          <p:nvPr userDrawn="1"/>
        </p:nvSpPr>
        <p:spPr>
          <a:xfrm rot="19260823">
            <a:off x="8038026" y="620572"/>
            <a:ext cx="188017"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5" name="Freeform: Shape 14">
            <a:extLst>
              <a:ext uri="{FF2B5EF4-FFF2-40B4-BE49-F238E27FC236}">
                <a16:creationId xmlns:a16="http://schemas.microsoft.com/office/drawing/2014/main" id="{F860E6D1-2C9F-477C-AE22-BFF5ADE85C60}"/>
              </a:ext>
            </a:extLst>
          </p:cNvPr>
          <p:cNvSpPr/>
          <p:nvPr userDrawn="1"/>
        </p:nvSpPr>
        <p:spPr>
          <a:xfrm rot="19810388">
            <a:off x="8298695" y="781602"/>
            <a:ext cx="162746"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6" name="Freeform: Shape 15">
            <a:extLst>
              <a:ext uri="{FF2B5EF4-FFF2-40B4-BE49-F238E27FC236}">
                <a16:creationId xmlns:a16="http://schemas.microsoft.com/office/drawing/2014/main" id="{65EC6C60-C605-4022-9718-ED56F34D6448}"/>
              </a:ext>
            </a:extLst>
          </p:cNvPr>
          <p:cNvSpPr/>
          <p:nvPr userDrawn="1"/>
        </p:nvSpPr>
        <p:spPr>
          <a:xfrm rot="18277851">
            <a:off x="8337271" y="402044"/>
            <a:ext cx="216995" cy="11994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7" name="Freeform: Shape 16">
            <a:extLst>
              <a:ext uri="{FF2B5EF4-FFF2-40B4-BE49-F238E27FC236}">
                <a16:creationId xmlns:a16="http://schemas.microsoft.com/office/drawing/2014/main" id="{9F47BB28-400F-4C54-ADDA-0055CEB6593B}"/>
              </a:ext>
            </a:extLst>
          </p:cNvPr>
          <p:cNvSpPr/>
          <p:nvPr userDrawn="1"/>
        </p:nvSpPr>
        <p:spPr>
          <a:xfrm rot="20761418">
            <a:off x="8659089" y="1030690"/>
            <a:ext cx="121692"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8" name="Freeform: Shape 17">
            <a:extLst>
              <a:ext uri="{FF2B5EF4-FFF2-40B4-BE49-F238E27FC236}">
                <a16:creationId xmlns:a16="http://schemas.microsoft.com/office/drawing/2014/main" id="{7386F148-99E1-4ED6-B4DA-151A6DB27D67}"/>
              </a:ext>
            </a:extLst>
          </p:cNvPr>
          <p:cNvSpPr/>
          <p:nvPr userDrawn="1"/>
        </p:nvSpPr>
        <p:spPr>
          <a:xfrm rot="17315293">
            <a:off x="8790062" y="267544"/>
            <a:ext cx="216995" cy="11994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9" name="Freeform: Shape 18">
            <a:extLst>
              <a:ext uri="{FF2B5EF4-FFF2-40B4-BE49-F238E27FC236}">
                <a16:creationId xmlns:a16="http://schemas.microsoft.com/office/drawing/2014/main" id="{1A0565DA-6430-4984-ACB6-E7FACACC71AF}"/>
              </a:ext>
            </a:extLst>
          </p:cNvPr>
          <p:cNvSpPr/>
          <p:nvPr userDrawn="1"/>
        </p:nvSpPr>
        <p:spPr>
          <a:xfrm rot="20082236">
            <a:off x="8586082" y="631128"/>
            <a:ext cx="162746"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0" name="Freeform: Shape 19">
            <a:extLst>
              <a:ext uri="{FF2B5EF4-FFF2-40B4-BE49-F238E27FC236}">
                <a16:creationId xmlns:a16="http://schemas.microsoft.com/office/drawing/2014/main" id="{DDE18DFF-F9E6-4839-817B-4DD871CEAE6F}"/>
              </a:ext>
            </a:extLst>
          </p:cNvPr>
          <p:cNvSpPr/>
          <p:nvPr userDrawn="1"/>
        </p:nvSpPr>
        <p:spPr>
          <a:xfrm rot="19879732">
            <a:off x="8751660" y="824433"/>
            <a:ext cx="162746"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1" name="Freeform: Shape 20">
            <a:extLst>
              <a:ext uri="{FF2B5EF4-FFF2-40B4-BE49-F238E27FC236}">
                <a16:creationId xmlns:a16="http://schemas.microsoft.com/office/drawing/2014/main" id="{30038A3A-7324-4606-9C92-00C9AB1759F4}"/>
              </a:ext>
            </a:extLst>
          </p:cNvPr>
          <p:cNvSpPr/>
          <p:nvPr userDrawn="1"/>
        </p:nvSpPr>
        <p:spPr>
          <a:xfrm rot="328041">
            <a:off x="7570877" y="901549"/>
            <a:ext cx="434774"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2" name="Freeform: Shape 21">
            <a:extLst>
              <a:ext uri="{FF2B5EF4-FFF2-40B4-BE49-F238E27FC236}">
                <a16:creationId xmlns:a16="http://schemas.microsoft.com/office/drawing/2014/main" id="{5C0291BA-50C5-406F-B24E-14C9CAF652D7}"/>
              </a:ext>
            </a:extLst>
          </p:cNvPr>
          <p:cNvSpPr/>
          <p:nvPr userDrawn="1"/>
        </p:nvSpPr>
        <p:spPr>
          <a:xfrm>
            <a:off x="8153828" y="1202556"/>
            <a:ext cx="237665"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3" name="Freeform: Shape 22">
            <a:extLst>
              <a:ext uri="{FF2B5EF4-FFF2-40B4-BE49-F238E27FC236}">
                <a16:creationId xmlns:a16="http://schemas.microsoft.com/office/drawing/2014/main" id="{152EBA81-38BC-4DF6-93C3-4A1A02FD2789}"/>
              </a:ext>
            </a:extLst>
          </p:cNvPr>
          <p:cNvSpPr/>
          <p:nvPr userDrawn="1"/>
        </p:nvSpPr>
        <p:spPr>
          <a:xfrm rot="20761418">
            <a:off x="8634453" y="1484836"/>
            <a:ext cx="121692"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4" name="Freeform: Shape 23">
            <a:extLst>
              <a:ext uri="{FF2B5EF4-FFF2-40B4-BE49-F238E27FC236}">
                <a16:creationId xmlns:a16="http://schemas.microsoft.com/office/drawing/2014/main" id="{9AF80622-5597-45AD-92C3-2C4C3797720A}"/>
              </a:ext>
            </a:extLst>
          </p:cNvPr>
          <p:cNvSpPr/>
          <p:nvPr userDrawn="1"/>
        </p:nvSpPr>
        <p:spPr>
          <a:xfrm rot="1160487">
            <a:off x="7718747" y="1614015"/>
            <a:ext cx="237665"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5" name="Freeform: Shape 24">
            <a:extLst>
              <a:ext uri="{FF2B5EF4-FFF2-40B4-BE49-F238E27FC236}">
                <a16:creationId xmlns:a16="http://schemas.microsoft.com/office/drawing/2014/main" id="{6833793E-EB91-43B4-8444-36ADD2A48E55}"/>
              </a:ext>
            </a:extLst>
          </p:cNvPr>
          <p:cNvSpPr/>
          <p:nvPr userDrawn="1"/>
        </p:nvSpPr>
        <p:spPr>
          <a:xfrm rot="803026">
            <a:off x="8689580" y="2015429"/>
            <a:ext cx="121692"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240030" y="507000"/>
            <a:ext cx="5839173" cy="332399"/>
          </a:xfrm>
        </p:spPr>
        <p:txBody>
          <a:bodyPr/>
          <a:lstStyle>
            <a:lvl1pPr>
              <a:defRPr>
                <a:solidFill>
                  <a:schemeClr val="tx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324000" y="1152000"/>
            <a:ext cx="4104000" cy="360000"/>
          </a:xfrm>
        </p:spPr>
        <p:txBody>
          <a:bodyPr anchor="t"/>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324000" y="1584000"/>
            <a:ext cx="4104000" cy="4608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a:lstStyle>
            <a:lvl1pPr>
              <a:defRPr>
                <a:solidFill>
                  <a:schemeClr val="tx2">
                    <a:lumMod val="75000"/>
                    <a:lumOff val="25000"/>
                  </a:schemeClr>
                </a:solidFill>
              </a:defRPr>
            </a:lvl1pPr>
          </a:lstStyle>
          <a:p>
            <a:r>
              <a:rPr lang="en-US"/>
              <a:t>Add a footer</a:t>
            </a:r>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a:xfrm>
            <a:off x="8622277" y="6155190"/>
            <a:ext cx="324000" cy="432000"/>
          </a:xfrm>
          <a:prstGeom prst="ellipse">
            <a:avLst/>
          </a:prstGeom>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a:p>
        </p:txBody>
      </p:sp>
      <p:sp>
        <p:nvSpPr>
          <p:cNvPr id="26" name="Content Placeholder 5">
            <a:extLst>
              <a:ext uri="{FF2B5EF4-FFF2-40B4-BE49-F238E27FC236}">
                <a16:creationId xmlns:a16="http://schemas.microsoft.com/office/drawing/2014/main" id="{EA7B8348-A00A-4AAE-B1F6-924515577B23}"/>
              </a:ext>
            </a:extLst>
          </p:cNvPr>
          <p:cNvSpPr>
            <a:spLocks noGrp="1"/>
          </p:cNvSpPr>
          <p:nvPr>
            <p:ph sz="quarter" idx="4"/>
          </p:nvPr>
        </p:nvSpPr>
        <p:spPr>
          <a:xfrm>
            <a:off x="4725000" y="1581663"/>
            <a:ext cx="4104000" cy="460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4">
            <a:extLst>
              <a:ext uri="{FF2B5EF4-FFF2-40B4-BE49-F238E27FC236}">
                <a16:creationId xmlns:a16="http://schemas.microsoft.com/office/drawing/2014/main" id="{4521CFCD-C079-4019-942D-035558CAFCAC}"/>
              </a:ext>
            </a:extLst>
          </p:cNvPr>
          <p:cNvSpPr>
            <a:spLocks noGrp="1"/>
          </p:cNvSpPr>
          <p:nvPr>
            <p:ph type="body" sz="quarter" idx="3"/>
          </p:nvPr>
        </p:nvSpPr>
        <p:spPr>
          <a:xfrm>
            <a:off x="4716001" y="1151785"/>
            <a:ext cx="4112999" cy="354868"/>
          </a:xfrm>
        </p:spPr>
        <p:txBody>
          <a:bodyPr vert="horz" lIns="0" tIns="0" rIns="0" bIns="0" rtlCol="0" anchor="t">
            <a:noAutofit/>
          </a:bodyPr>
          <a:lstStyle>
            <a:lvl1pPr marL="0" indent="0">
              <a:buNone/>
              <a:defRPr lang="en-US" sz="1800" b="1"/>
            </a:lvl1pPr>
          </a:lstStyle>
          <a:p>
            <a:pPr marL="200025" lvl="0" indent="-200025"/>
            <a:r>
              <a:rPr lang="en-US" noProof="0"/>
              <a:t>Click to edit Master text styles</a:t>
            </a:r>
          </a:p>
        </p:txBody>
      </p:sp>
      <p:cxnSp>
        <p:nvCxnSpPr>
          <p:cNvPr id="28" name="Straight Connector 27" descr="Center divider line">
            <a:extLst>
              <a:ext uri="{FF2B5EF4-FFF2-40B4-BE49-F238E27FC236}">
                <a16:creationId xmlns:a16="http://schemas.microsoft.com/office/drawing/2014/main" id="{AEACA101-2521-41AA-8F51-FF0BF783E493}"/>
              </a:ext>
              <a:ext uri="{C183D7F6-B498-43B3-948B-1728B52AA6E4}">
                <adec:decorative xmlns:adec="http://schemas.microsoft.com/office/drawing/2017/decorative" val="1"/>
              </a:ext>
            </a:extLst>
          </p:cNvPr>
          <p:cNvCxnSpPr>
            <a:cxnSpLocks/>
          </p:cNvCxnSpPr>
          <p:nvPr userDrawn="1"/>
        </p:nvCxnSpPr>
        <p:spPr>
          <a:xfrm>
            <a:off x="4572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14">
            <a:extLst>
              <a:ext uri="{FF2B5EF4-FFF2-40B4-BE49-F238E27FC236}">
                <a16:creationId xmlns:a16="http://schemas.microsoft.com/office/drawing/2014/main" id="{058A6F21-5372-4E9F-8F5C-12DD17E7C080}"/>
              </a:ext>
            </a:extLst>
          </p:cNvPr>
          <p:cNvSpPr>
            <a:spLocks noGrp="1"/>
          </p:cNvSpPr>
          <p:nvPr>
            <p:ph type="body" sz="quarter" idx="12" hasCustomPrompt="1"/>
          </p:nvPr>
        </p:nvSpPr>
        <p:spPr>
          <a:xfrm>
            <a:off x="342901" y="916362"/>
            <a:ext cx="6985160" cy="289119"/>
          </a:xfrm>
        </p:spPr>
        <p:txBody>
          <a:bodyPr/>
          <a:lstStyle>
            <a:lvl1pPr marL="0" indent="0">
              <a:buNone/>
              <a:defRPr>
                <a:solidFill>
                  <a:schemeClr val="accent6"/>
                </a:solidFill>
              </a:defRPr>
            </a:lvl1pPr>
          </a:lstStyle>
          <a:p>
            <a:pPr lvl="0"/>
            <a:r>
              <a:rPr lang="en-US"/>
              <a:t>Add a </a:t>
            </a:r>
            <a:r>
              <a:rPr lang="en-US" err="1"/>
              <a:t>subheader</a:t>
            </a:r>
            <a:endParaRPr lang="en-US"/>
          </a:p>
        </p:txBody>
      </p:sp>
    </p:spTree>
    <p:extLst>
      <p:ext uri="{BB962C8B-B14F-4D97-AF65-F5344CB8AC3E}">
        <p14:creationId xmlns:p14="http://schemas.microsoft.com/office/powerpoint/2010/main" val="2139098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3443F8-9F3E-4DB6-8AB8-DC0D8383D8D6}"/>
              </a:ext>
              <a:ext uri="{C183D7F6-B498-43B3-948B-1728B52AA6E4}">
                <adec:decorative xmlns:adec="http://schemas.microsoft.com/office/drawing/2017/decorative" val="1"/>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8466695" y="5581651"/>
            <a:ext cx="879233" cy="1181101"/>
          </a:xfrm>
          <a:prstGeom prst="rect">
            <a:avLst/>
          </a:prstGeom>
        </p:spPr>
      </p:pic>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240031" y="512599"/>
            <a:ext cx="5776010" cy="332399"/>
          </a:xfrm>
          <a:prstGeom prst="rect">
            <a:avLst/>
          </a:prstGeom>
          <a:solidFill>
            <a:schemeClr val="bg1"/>
          </a:solidFill>
        </p:spPr>
        <p:txBody>
          <a:bodyPr vert="horz" wrap="square" lIns="91440" tIns="0" rIns="91440" bIns="0" rtlCol="0" anchor="ctr">
            <a:spAutoFit/>
          </a:bodyPr>
          <a:lstStyle/>
          <a:p>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342900" y="1371600"/>
            <a:ext cx="8505000" cy="4484462"/>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342900" y="6172201"/>
            <a:ext cx="6588706" cy="365125"/>
          </a:xfrm>
          <a:prstGeom prst="rect">
            <a:avLst/>
          </a:prstGeom>
        </p:spPr>
        <p:txBody>
          <a:bodyPr vert="horz" lIns="0" tIns="0" rIns="0" bIns="0" rtlCol="0" anchor="ctr"/>
          <a:lstStyle>
            <a:lvl1pPr algn="l">
              <a:defRPr sz="900">
                <a:solidFill>
                  <a:schemeClr val="tx2">
                    <a:lumMod val="75000"/>
                    <a:lumOff val="25000"/>
                  </a:schemeClr>
                </a:solidFill>
              </a:defRPr>
            </a:lvl1pPr>
          </a:lstStyle>
          <a:p>
            <a:r>
              <a:rPr lang="en-US"/>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8622277" y="6155190"/>
            <a:ext cx="324000" cy="432000"/>
          </a:xfrm>
          <a:prstGeom prst="ellipse">
            <a:avLst/>
          </a:prstGeom>
          <a:noFill/>
          <a:ln w="3175">
            <a:noFill/>
          </a:ln>
        </p:spPr>
        <p:txBody>
          <a:bodyPr vert="horz" lIns="0" tIns="0" rIns="0" bIns="0" rtlCol="0" anchor="ctr"/>
          <a:lstStyle>
            <a:lvl1pPr algn="ctr">
              <a:defRPr sz="900" b="1" i="1">
                <a:solidFill>
                  <a:schemeClr val="tx2"/>
                </a:solidFill>
                <a:latin typeface="+mj-lt"/>
              </a:defRPr>
            </a:lvl1pPr>
          </a:lstStyle>
          <a:p>
            <a:fld id="{19B51A1E-902D-48AF-9020-955120F399B6}" type="slidenum">
              <a:rPr lang="en-US" smtClean="0"/>
              <a:pPr/>
              <a:t>‹#›</a:t>
            </a:fld>
            <a:endParaRPr lang="en-US"/>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50" r:id="rId3"/>
    <p:sldLayoutId id="2147483691" r:id="rId4"/>
    <p:sldLayoutId id="2147483652" r:id="rId5"/>
    <p:sldLayoutId id="2147483656" r:id="rId6"/>
    <p:sldLayoutId id="2147483657" r:id="rId7"/>
    <p:sldLayoutId id="2147483670" r:id="rId8"/>
    <p:sldLayoutId id="2147483653" r:id="rId9"/>
    <p:sldLayoutId id="2147483673" r:id="rId10"/>
    <p:sldLayoutId id="2147483674" r:id="rId11"/>
    <p:sldLayoutId id="2147483676" r:id="rId12"/>
    <p:sldLayoutId id="2147483677" r:id="rId13"/>
    <p:sldLayoutId id="2147483654" r:id="rId14"/>
    <p:sldLayoutId id="2147483660" r:id="rId15"/>
    <p:sldLayoutId id="2147483661" r:id="rId16"/>
    <p:sldLayoutId id="2147483678" r:id="rId17"/>
    <p:sldLayoutId id="2147483689" r:id="rId18"/>
    <p:sldLayoutId id="2147483690" r:id="rId19"/>
    <p:sldLayoutId id="2147483688" r:id="rId20"/>
  </p:sldLayoutIdLst>
  <p:hf hdr="0" ftr="0" dt="0"/>
  <p:txStyles>
    <p:titleStyle>
      <a:lvl1pPr algn="l" defTabSz="685800" rtl="0" eaLnBrk="1" latinLnBrk="0" hangingPunct="1">
        <a:lnSpc>
          <a:spcPct val="90000"/>
        </a:lnSpc>
        <a:spcBef>
          <a:spcPct val="0"/>
        </a:spcBef>
        <a:buNone/>
        <a:defRPr sz="2400" b="1" kern="1200" baseline="0">
          <a:solidFill>
            <a:schemeClr val="tx1"/>
          </a:solidFill>
          <a:latin typeface="+mj-lt"/>
          <a:ea typeface="+mj-ea"/>
          <a:cs typeface="+mj-cs"/>
        </a:defRPr>
      </a:lvl1pPr>
    </p:titleStyle>
    <p:bodyStyle>
      <a:lvl1pPr marL="200025" indent="-200025" algn="l" defTabSz="685800" rtl="0" eaLnBrk="1" latinLnBrk="0" hangingPunct="1">
        <a:lnSpc>
          <a:spcPct val="90000"/>
        </a:lnSpc>
        <a:spcBef>
          <a:spcPts val="750"/>
        </a:spcBef>
        <a:buClr>
          <a:schemeClr val="accent2"/>
        </a:buClr>
        <a:buFont typeface="Wingdings" panose="05000000000000000000" pitchFamily="2" charset="2"/>
        <a:buChar char="§"/>
        <a:defRPr sz="1350" kern="1200">
          <a:solidFill>
            <a:schemeClr val="tx2"/>
          </a:solidFill>
          <a:latin typeface="+mn-lt"/>
          <a:ea typeface="+mn-ea"/>
          <a:cs typeface="+mn-cs"/>
        </a:defRPr>
      </a:lvl1pPr>
      <a:lvl2pPr marL="407194" indent="-207169" algn="l" defTabSz="685800" rtl="0" eaLnBrk="1" latinLnBrk="0" hangingPunct="1">
        <a:lnSpc>
          <a:spcPct val="90000"/>
        </a:lnSpc>
        <a:spcBef>
          <a:spcPts val="375"/>
        </a:spcBef>
        <a:buClr>
          <a:schemeClr val="accent5"/>
        </a:buClr>
        <a:buFont typeface="Wingdings" panose="05000000000000000000" pitchFamily="2" charset="2"/>
        <a:buChar char="§"/>
        <a:defRPr sz="1200" kern="1200">
          <a:solidFill>
            <a:schemeClr val="tx2"/>
          </a:solidFill>
          <a:latin typeface="+mn-lt"/>
          <a:ea typeface="+mn-ea"/>
          <a:cs typeface="+mn-cs"/>
        </a:defRPr>
      </a:lvl2pPr>
      <a:lvl3pPr marL="607219" indent="-200025" algn="l" defTabSz="685800" rtl="0" eaLnBrk="1" latinLnBrk="0" hangingPunct="1">
        <a:lnSpc>
          <a:spcPct val="90000"/>
        </a:lnSpc>
        <a:spcBef>
          <a:spcPts val="375"/>
        </a:spcBef>
        <a:buClr>
          <a:schemeClr val="accent3"/>
        </a:buClr>
        <a:buFont typeface="Wingdings" panose="05000000000000000000" pitchFamily="2" charset="2"/>
        <a:buChar char="§"/>
        <a:defRPr sz="1050" kern="1200">
          <a:solidFill>
            <a:schemeClr val="tx2"/>
          </a:solidFill>
          <a:latin typeface="+mn-lt"/>
          <a:ea typeface="+mn-ea"/>
          <a:cs typeface="+mn-cs"/>
        </a:defRPr>
      </a:lvl3pPr>
      <a:lvl4pPr marL="807244" indent="-200025" algn="l" defTabSz="685800" rtl="0" eaLnBrk="1" latinLnBrk="0" hangingPunct="1">
        <a:lnSpc>
          <a:spcPct val="90000"/>
        </a:lnSpc>
        <a:spcBef>
          <a:spcPts val="375"/>
        </a:spcBef>
        <a:buClr>
          <a:schemeClr val="accent4"/>
        </a:buClr>
        <a:buFont typeface="Wingdings" panose="05000000000000000000" pitchFamily="2" charset="2"/>
        <a:buChar char="§"/>
        <a:defRPr sz="1050" kern="1200">
          <a:solidFill>
            <a:schemeClr val="tx2"/>
          </a:solidFill>
          <a:latin typeface="+mn-lt"/>
          <a:ea typeface="+mn-ea"/>
          <a:cs typeface="+mn-cs"/>
        </a:defRPr>
      </a:lvl4pPr>
      <a:lvl5pPr marL="1007269" indent="-200025" algn="l" defTabSz="685800" rtl="0" eaLnBrk="1" latinLnBrk="0" hangingPunct="1">
        <a:lnSpc>
          <a:spcPct val="90000"/>
        </a:lnSpc>
        <a:spcBef>
          <a:spcPts val="375"/>
        </a:spcBef>
        <a:buClr>
          <a:schemeClr val="accent6"/>
        </a:buClr>
        <a:buFont typeface="Wingdings" panose="05000000000000000000" pitchFamily="2" charset="2"/>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7" name="Rectangle 6"/>
          <p:cNvSpPr/>
          <p:nvPr/>
        </p:nvSpPr>
        <p:spPr bwMode="ltGray">
          <a:xfrm>
            <a:off x="0" y="2"/>
            <a:ext cx="9144000" cy="1433513"/>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028" name="Title Placeholder 1"/>
          <p:cNvSpPr>
            <a:spLocks noGrp="1"/>
          </p:cNvSpPr>
          <p:nvPr>
            <p:ph type="title"/>
          </p:nvPr>
        </p:nvSpPr>
        <p:spPr bwMode="auto">
          <a:xfrm>
            <a:off x="304800" y="152400"/>
            <a:ext cx="8382000" cy="1250950"/>
          </a:xfrm>
          <a:prstGeom prst="rect">
            <a:avLst/>
          </a:prstGeom>
          <a:noFill/>
          <a:ln w="9525">
            <a:noFill/>
            <a:miter lim="800000"/>
            <a:headEnd/>
            <a:tailEnd/>
          </a:ln>
        </p:spPr>
        <p:txBody>
          <a:bodyPr vert="horz" wrap="square" lIns="91440" tIns="45720" rIns="4572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304800" y="1774825"/>
            <a:ext cx="83820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900">
                <a:solidFill>
                  <a:schemeClr val="tx1">
                    <a:tint val="95000"/>
                  </a:schemeClr>
                </a:solidFill>
                <a:latin typeface="+mn-lt"/>
              </a:defRPr>
            </a:lvl1pPr>
            <a:extLst/>
          </a:lstStyle>
          <a:p>
            <a:pPr>
              <a:defRPr/>
            </a:pPr>
            <a:endParaRPr lang="en-US"/>
          </a:p>
        </p:txBody>
      </p:sp>
      <p:sp>
        <p:nvSpPr>
          <p:cNvPr id="5" name="Footer Placeholder 4"/>
          <p:cNvSpPr>
            <a:spLocks noGrp="1"/>
          </p:cNvSpPr>
          <p:nvPr>
            <p:ph type="ftr" sz="quarter" idx="3"/>
          </p:nvPr>
        </p:nvSpPr>
        <p:spPr>
          <a:xfrm>
            <a:off x="2640014"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900">
                <a:solidFill>
                  <a:schemeClr val="tx1">
                    <a:tint val="95000"/>
                  </a:schemeClr>
                </a:solidFill>
                <a:latin typeface="+mn-lt"/>
              </a:defRPr>
            </a:lvl1pPr>
            <a:extLst/>
          </a:lstStyle>
          <a:p>
            <a:pPr>
              <a:defRPr/>
            </a:pPr>
            <a:endParaRPr lang="en-US"/>
          </a:p>
        </p:txBody>
      </p:sp>
      <p:sp>
        <p:nvSpPr>
          <p:cNvPr id="6" name="Slide Number Placeholder 5"/>
          <p:cNvSpPr>
            <a:spLocks noGrp="1"/>
          </p:cNvSpPr>
          <p:nvPr>
            <p:ph type="sldNum" sz="quarter" idx="4"/>
          </p:nvPr>
        </p:nvSpPr>
        <p:spPr>
          <a:xfrm>
            <a:off x="8204201" y="6477000"/>
            <a:ext cx="733425" cy="274638"/>
          </a:xfrm>
          <a:prstGeom prst="rect">
            <a:avLst/>
          </a:prstGeom>
        </p:spPr>
        <p:txBody>
          <a:bodyPr vert="horz" bIns="0" rtlCol="0" anchor="b"/>
          <a:lstStyle>
            <a:lvl1pPr algn="r" eaLnBrk="1" fontAlgn="auto" latinLnBrk="0" hangingPunct="1">
              <a:spcBef>
                <a:spcPts val="0"/>
              </a:spcBef>
              <a:spcAft>
                <a:spcPts val="0"/>
              </a:spcAft>
              <a:defRPr kumimoji="0" sz="900">
                <a:solidFill>
                  <a:schemeClr val="tx1">
                    <a:tint val="95000"/>
                  </a:schemeClr>
                </a:solidFill>
                <a:latin typeface="+mn-lt"/>
              </a:defRPr>
            </a:lvl1pPr>
            <a:extLst/>
          </a:lstStyle>
          <a:p>
            <a:pPr>
              <a:defRPr/>
            </a:pPr>
            <a:fld id="{4DB98637-2E44-408C-92DF-FBFBA33F18B1}" type="slidenum">
              <a:rPr lang="en-US"/>
              <a:pPr>
                <a:defRPr/>
              </a:pPr>
              <a:t>‹#›</a:t>
            </a:fld>
            <a:endParaRPr lang="en-US"/>
          </a:p>
        </p:txBody>
      </p:sp>
    </p:spTree>
    <p:extLst>
      <p:ext uri="{BB962C8B-B14F-4D97-AF65-F5344CB8AC3E}">
        <p14:creationId xmlns:p14="http://schemas.microsoft.com/office/powerpoint/2010/main" val="66845715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sldNum="0" hdr="0" ftr="0" dt="0"/>
  <p:txStyles>
    <p:titleStyle>
      <a:lvl1pPr algn="l" rtl="0" eaLnBrk="1" fontAlgn="base" hangingPunct="1">
        <a:spcBef>
          <a:spcPct val="0"/>
        </a:spcBef>
        <a:spcAft>
          <a:spcPct val="0"/>
        </a:spcAft>
        <a:defRPr sz="3375" kern="1200">
          <a:solidFill>
            <a:schemeClr val="bg1"/>
          </a:solidFill>
          <a:latin typeface="+mj-lt"/>
          <a:ea typeface="+mj-ea"/>
          <a:cs typeface="+mj-cs"/>
        </a:defRPr>
      </a:lvl1pPr>
      <a:lvl2pPr algn="l" rtl="0" eaLnBrk="1" fontAlgn="base" hangingPunct="1">
        <a:spcBef>
          <a:spcPct val="0"/>
        </a:spcBef>
        <a:spcAft>
          <a:spcPct val="0"/>
        </a:spcAft>
        <a:defRPr sz="3375">
          <a:solidFill>
            <a:schemeClr val="bg1"/>
          </a:solidFill>
          <a:latin typeface="Corbel" pitchFamily="34" charset="0"/>
        </a:defRPr>
      </a:lvl2pPr>
      <a:lvl3pPr algn="l" rtl="0" eaLnBrk="1" fontAlgn="base" hangingPunct="1">
        <a:spcBef>
          <a:spcPct val="0"/>
        </a:spcBef>
        <a:spcAft>
          <a:spcPct val="0"/>
        </a:spcAft>
        <a:defRPr sz="3375">
          <a:solidFill>
            <a:schemeClr val="bg1"/>
          </a:solidFill>
          <a:latin typeface="Corbel" pitchFamily="34" charset="0"/>
        </a:defRPr>
      </a:lvl3pPr>
      <a:lvl4pPr algn="l" rtl="0" eaLnBrk="1" fontAlgn="base" hangingPunct="1">
        <a:spcBef>
          <a:spcPct val="0"/>
        </a:spcBef>
        <a:spcAft>
          <a:spcPct val="0"/>
        </a:spcAft>
        <a:defRPr sz="3375">
          <a:solidFill>
            <a:schemeClr val="bg1"/>
          </a:solidFill>
          <a:latin typeface="Corbel" pitchFamily="34" charset="0"/>
        </a:defRPr>
      </a:lvl4pPr>
      <a:lvl5pPr algn="l" rtl="0" eaLnBrk="1" fontAlgn="base" hangingPunct="1">
        <a:spcBef>
          <a:spcPct val="0"/>
        </a:spcBef>
        <a:spcAft>
          <a:spcPct val="0"/>
        </a:spcAft>
        <a:defRPr sz="3375">
          <a:solidFill>
            <a:schemeClr val="bg1"/>
          </a:solidFill>
          <a:latin typeface="Corbel" pitchFamily="34" charset="0"/>
        </a:defRPr>
      </a:lvl5pPr>
      <a:lvl6pPr marL="342900" algn="l" rtl="0" eaLnBrk="1" fontAlgn="base" hangingPunct="1">
        <a:spcBef>
          <a:spcPct val="0"/>
        </a:spcBef>
        <a:spcAft>
          <a:spcPct val="0"/>
        </a:spcAft>
        <a:defRPr sz="3375">
          <a:solidFill>
            <a:schemeClr val="bg1"/>
          </a:solidFill>
          <a:latin typeface="Corbel" pitchFamily="34" charset="0"/>
        </a:defRPr>
      </a:lvl6pPr>
      <a:lvl7pPr marL="685800" algn="l" rtl="0" eaLnBrk="1" fontAlgn="base" hangingPunct="1">
        <a:spcBef>
          <a:spcPct val="0"/>
        </a:spcBef>
        <a:spcAft>
          <a:spcPct val="0"/>
        </a:spcAft>
        <a:defRPr sz="3375">
          <a:solidFill>
            <a:schemeClr val="bg1"/>
          </a:solidFill>
          <a:latin typeface="Corbel" pitchFamily="34" charset="0"/>
        </a:defRPr>
      </a:lvl7pPr>
      <a:lvl8pPr marL="1028700" algn="l" rtl="0" eaLnBrk="1" fontAlgn="base" hangingPunct="1">
        <a:spcBef>
          <a:spcPct val="0"/>
        </a:spcBef>
        <a:spcAft>
          <a:spcPct val="0"/>
        </a:spcAft>
        <a:defRPr sz="3375">
          <a:solidFill>
            <a:schemeClr val="bg1"/>
          </a:solidFill>
          <a:latin typeface="Corbel" pitchFamily="34" charset="0"/>
        </a:defRPr>
      </a:lvl8pPr>
      <a:lvl9pPr marL="1371600" algn="l" rtl="0" eaLnBrk="1" fontAlgn="base" hangingPunct="1">
        <a:spcBef>
          <a:spcPct val="0"/>
        </a:spcBef>
        <a:spcAft>
          <a:spcPct val="0"/>
        </a:spcAft>
        <a:defRPr sz="3375">
          <a:solidFill>
            <a:schemeClr val="bg1"/>
          </a:solidFill>
          <a:latin typeface="Corbel" pitchFamily="34" charset="0"/>
        </a:defRPr>
      </a:lvl9pPr>
      <a:extLst/>
    </p:titleStyle>
    <p:bodyStyle>
      <a:lvl1pPr marL="328613" indent="-239316" algn="l" rtl="0" eaLnBrk="1" fontAlgn="base" hangingPunct="1">
        <a:spcBef>
          <a:spcPct val="0"/>
        </a:spcBef>
        <a:spcAft>
          <a:spcPct val="0"/>
        </a:spcAft>
        <a:buClr>
          <a:schemeClr val="accent1"/>
        </a:buClr>
        <a:buSzPct val="80000"/>
        <a:buFont typeface="Wingdings 2" pitchFamily="18" charset="2"/>
        <a:buChar char=""/>
        <a:defRPr sz="2400" kern="1200">
          <a:solidFill>
            <a:schemeClr val="tx1"/>
          </a:solidFill>
          <a:latin typeface="+mn-lt"/>
          <a:ea typeface="+mn-ea"/>
          <a:cs typeface="+mn-cs"/>
        </a:defRPr>
      </a:lvl1pPr>
      <a:lvl2pPr marL="547688" indent="-204788" algn="l" rtl="0" eaLnBrk="1" fontAlgn="base" hangingPunct="1">
        <a:spcBef>
          <a:spcPct val="20000"/>
        </a:spcBef>
        <a:spcAft>
          <a:spcPct val="0"/>
        </a:spcAft>
        <a:buClr>
          <a:schemeClr val="accent2"/>
        </a:buClr>
        <a:buSzPct val="90000"/>
        <a:buFont typeface="Wingdings" pitchFamily="2" charset="2"/>
        <a:buChar char=""/>
        <a:defRPr sz="2100" kern="1200">
          <a:solidFill>
            <a:schemeClr val="tx1"/>
          </a:solidFill>
          <a:latin typeface="+mn-lt"/>
          <a:ea typeface="+mn-ea"/>
          <a:cs typeface="+mn-cs"/>
        </a:defRPr>
      </a:lvl2pPr>
      <a:lvl3pPr marL="746522" indent="-171450" algn="l" rtl="0" eaLnBrk="1" fontAlgn="base" hangingPunct="1">
        <a:spcBef>
          <a:spcPct val="20000"/>
        </a:spcBef>
        <a:spcAft>
          <a:spcPct val="0"/>
        </a:spcAft>
        <a:buClr>
          <a:srgbClr val="C32D2E"/>
        </a:buClr>
        <a:buFont typeface="Arial" charset="0"/>
        <a:buChar char="▪"/>
        <a:defRPr sz="1800" kern="1200">
          <a:solidFill>
            <a:schemeClr val="tx1"/>
          </a:solidFill>
          <a:latin typeface="+mn-lt"/>
          <a:ea typeface="+mn-ea"/>
          <a:cs typeface="+mn-cs"/>
        </a:defRPr>
      </a:lvl3pPr>
      <a:lvl4pPr marL="912019" indent="-136922" algn="l" rtl="0" eaLnBrk="1" fontAlgn="base" hangingPunct="1">
        <a:spcBef>
          <a:spcPct val="20000"/>
        </a:spcBef>
        <a:spcAft>
          <a:spcPct val="0"/>
        </a:spcAft>
        <a:buClr>
          <a:srgbClr val="84AA33"/>
        </a:buClr>
        <a:buFont typeface="Arial" charset="0"/>
        <a:buChar char="▪"/>
        <a:defRPr sz="1500" kern="1200">
          <a:solidFill>
            <a:schemeClr val="tx1"/>
          </a:solidFill>
          <a:latin typeface="+mn-lt"/>
          <a:ea typeface="+mn-ea"/>
          <a:cs typeface="+mn-cs"/>
        </a:defRPr>
      </a:lvl4pPr>
      <a:lvl5pPr marL="1069181" indent="-136922" algn="l" rtl="0" eaLnBrk="1" fontAlgn="base" hangingPunct="1">
        <a:spcBef>
          <a:spcPct val="20000"/>
        </a:spcBef>
        <a:spcAft>
          <a:spcPct val="0"/>
        </a:spcAft>
        <a:buClr>
          <a:srgbClr val="964305"/>
        </a:buClr>
        <a:buFont typeface="Wingdings 3" pitchFamily="18" charset="2"/>
        <a:buChar char=""/>
        <a:defRPr lang="en-US" sz="1500" kern="1200">
          <a:solidFill>
            <a:schemeClr val="tx1"/>
          </a:solidFill>
          <a:latin typeface="+mn-lt"/>
          <a:ea typeface="+mn-ea"/>
          <a:cs typeface="+mn-cs"/>
        </a:defRPr>
      </a:lvl5pPr>
      <a:lvl6pPr marL="1220724" indent="-137160" algn="l" rtl="0" eaLnBrk="1" latinLnBrk="0" hangingPunct="1">
        <a:spcBef>
          <a:spcPct val="20000"/>
        </a:spcBef>
        <a:buClr>
          <a:schemeClr val="accent6"/>
        </a:buClr>
        <a:buSzPct val="100000"/>
        <a:buFont typeface="Wingdings 2"/>
        <a:buChar char=""/>
        <a:defRPr kumimoji="0" sz="1500" kern="1200">
          <a:solidFill>
            <a:schemeClr val="tx1"/>
          </a:solidFill>
          <a:latin typeface="+mn-lt"/>
          <a:ea typeface="+mn-ea"/>
          <a:cs typeface="+mn-cs"/>
        </a:defRPr>
      </a:lvl6pPr>
      <a:lvl7pPr marL="1371600" indent="-137160" algn="l" rtl="0" eaLnBrk="1" latinLnBrk="0" hangingPunct="1">
        <a:spcBef>
          <a:spcPct val="20000"/>
        </a:spcBef>
        <a:buClr>
          <a:schemeClr val="accent1"/>
        </a:buClr>
        <a:buSzPct val="100000"/>
        <a:buFont typeface="Wingdings 2"/>
        <a:buChar char=""/>
        <a:defRPr kumimoji="0" sz="1350" kern="1200">
          <a:solidFill>
            <a:schemeClr val="tx1"/>
          </a:solidFill>
          <a:latin typeface="+mn-lt"/>
          <a:ea typeface="+mn-ea"/>
          <a:cs typeface="+mn-cs"/>
        </a:defRPr>
      </a:lvl7pPr>
      <a:lvl8pPr marL="1522476" indent="-137160" algn="l" rtl="0" eaLnBrk="1" latinLnBrk="0" hangingPunct="1">
        <a:spcBef>
          <a:spcPct val="20000"/>
        </a:spcBef>
        <a:buClr>
          <a:schemeClr val="accent2"/>
        </a:buClr>
        <a:buFont typeface="Wingdings 2" pitchFamily="18" charset="2"/>
        <a:buChar char=""/>
        <a:defRPr kumimoji="0" sz="1350" kern="1200">
          <a:solidFill>
            <a:schemeClr val="tx1"/>
          </a:solidFill>
          <a:latin typeface="+mn-lt"/>
          <a:ea typeface="+mn-ea"/>
          <a:cs typeface="+mn-cs"/>
        </a:defRPr>
      </a:lvl8pPr>
      <a:lvl9pPr marL="1673352" indent="-137160" algn="l" rtl="0" eaLnBrk="1" latinLnBrk="0" hangingPunct="1">
        <a:spcBef>
          <a:spcPct val="20000"/>
        </a:spcBef>
        <a:buClr>
          <a:schemeClr val="accent3"/>
        </a:buClr>
        <a:buFont typeface="Wingdings 2" pitchFamily="18" charset="2"/>
        <a:buChar char=""/>
        <a:defRPr kumimoji="0" sz="13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png"/><Relationship Id="rId2" Type="http://schemas.openxmlformats.org/officeDocument/2006/relationships/diagramData" Target="../diagrams/data4.xml"/><Relationship Id="rId1" Type="http://schemas.openxmlformats.org/officeDocument/2006/relationships/slideLayout" Target="../slideLayouts/slideLayout2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6.jpe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www.mpassociates.us/uploads/3/7/1/0/37103967/cultivating-interdependence.pdf" TargetMode="External"/><Relationship Id="rId4" Type="http://schemas.openxmlformats.org/officeDocument/2006/relationships/hyperlink" Target="https://www.nationalequityproject.org/frameworks/lens-of-systemic-oppress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AA86B8-858E-417D-A98C-E7FE1D8D4D5F}"/>
              </a:ext>
            </a:extLst>
          </p:cNvPr>
          <p:cNvSpPr>
            <a:spLocks noGrp="1"/>
          </p:cNvSpPr>
          <p:nvPr>
            <p:ph type="ctrTitle"/>
          </p:nvPr>
        </p:nvSpPr>
        <p:spPr>
          <a:xfrm>
            <a:off x="128588" y="2985438"/>
            <a:ext cx="4983329" cy="664779"/>
          </a:xfrm>
        </p:spPr>
        <p:txBody>
          <a:bodyPr/>
          <a:lstStyle/>
          <a:p>
            <a:r>
              <a:rPr lang="en-US"/>
              <a:t>The Equity Agenda</a:t>
            </a:r>
          </a:p>
        </p:txBody>
      </p:sp>
      <p:sp>
        <p:nvSpPr>
          <p:cNvPr id="8" name="Subtitle 7">
            <a:extLst>
              <a:ext uri="{FF2B5EF4-FFF2-40B4-BE49-F238E27FC236}">
                <a16:creationId xmlns:a16="http://schemas.microsoft.com/office/drawing/2014/main" id="{1CA78F12-877F-4825-AE34-115C7DDD5409}"/>
              </a:ext>
            </a:extLst>
          </p:cNvPr>
          <p:cNvSpPr>
            <a:spLocks noGrp="1"/>
          </p:cNvSpPr>
          <p:nvPr>
            <p:ph type="subTitle" idx="1"/>
          </p:nvPr>
        </p:nvSpPr>
        <p:spPr>
          <a:xfrm>
            <a:off x="-200025" y="3551084"/>
            <a:ext cx="5311942" cy="785173"/>
          </a:xfrm>
        </p:spPr>
        <p:txBody>
          <a:bodyPr/>
          <a:lstStyle/>
          <a:p>
            <a:r>
              <a:rPr lang="en-US"/>
              <a:t>Achieving Racial Justice in </a:t>
            </a:r>
            <a:br>
              <a:rPr lang="en-US"/>
            </a:br>
            <a:r>
              <a:rPr lang="en-US"/>
              <a:t>Massachusetts Public Higher Education</a:t>
            </a:r>
          </a:p>
        </p:txBody>
      </p:sp>
    </p:spTree>
    <p:extLst>
      <p:ext uri="{BB962C8B-B14F-4D97-AF65-F5344CB8AC3E}">
        <p14:creationId xmlns:p14="http://schemas.microsoft.com/office/powerpoint/2010/main" val="2647133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3A4CCB-F8DE-2845-A3D1-A8338F4D37C5}"/>
              </a:ext>
            </a:extLst>
          </p:cNvPr>
          <p:cNvSpPr>
            <a:spLocks noGrp="1"/>
          </p:cNvSpPr>
          <p:nvPr>
            <p:ph idx="1"/>
          </p:nvPr>
        </p:nvSpPr>
        <p:spPr/>
        <p:txBody>
          <a:bodyPr/>
          <a:lstStyle/>
          <a:p>
            <a:endParaRPr lang="en-US"/>
          </a:p>
          <a:p>
            <a:pPr marL="119062" indent="0">
              <a:buNone/>
            </a:pPr>
            <a:endParaRPr lang="en-US"/>
          </a:p>
        </p:txBody>
      </p:sp>
      <p:sp>
        <p:nvSpPr>
          <p:cNvPr id="4" name="Title 3">
            <a:extLst>
              <a:ext uri="{FF2B5EF4-FFF2-40B4-BE49-F238E27FC236}">
                <a16:creationId xmlns:a16="http://schemas.microsoft.com/office/drawing/2014/main" id="{C248620C-D600-4646-9DFE-3E69E45DA72A}"/>
              </a:ext>
            </a:extLst>
          </p:cNvPr>
          <p:cNvSpPr>
            <a:spLocks noGrp="1"/>
          </p:cNvSpPr>
          <p:nvPr>
            <p:ph type="title"/>
          </p:nvPr>
        </p:nvSpPr>
        <p:spPr>
          <a:xfrm>
            <a:off x="381000" y="200667"/>
            <a:ext cx="8382000" cy="1170933"/>
          </a:xfrm>
        </p:spPr>
        <p:txBody>
          <a:bodyPr/>
          <a:lstStyle/>
          <a:p>
            <a:r>
              <a:rPr lang="en-US" sz="3600" b="1">
                <a:solidFill>
                  <a:srgbClr val="FFC000"/>
                </a:solidFill>
              </a:rPr>
              <a:t>A New Framework with New Priorities</a:t>
            </a:r>
          </a:p>
        </p:txBody>
      </p:sp>
      <p:sp>
        <p:nvSpPr>
          <p:cNvPr id="8" name="Text Box 2">
            <a:extLst>
              <a:ext uri="{FF2B5EF4-FFF2-40B4-BE49-F238E27FC236}">
                <a16:creationId xmlns:a16="http://schemas.microsoft.com/office/drawing/2014/main" id="{DE0FF9FC-DE26-5943-94C2-DBC74E8D58CB}"/>
              </a:ext>
            </a:extLst>
          </p:cNvPr>
          <p:cNvSpPr txBox="1">
            <a:spLocks noChangeArrowheads="1"/>
          </p:cNvSpPr>
          <p:nvPr/>
        </p:nvSpPr>
        <p:spPr bwMode="auto">
          <a:xfrm>
            <a:off x="1315029" y="6265210"/>
            <a:ext cx="6412418" cy="379129"/>
          </a:xfrm>
          <a:prstGeom prst="rect">
            <a:avLst/>
          </a:prstGeom>
          <a:solidFill>
            <a:srgbClr val="002060"/>
          </a:solidFill>
          <a:ln w="9525">
            <a:solidFill>
              <a:schemeClr val="tx2"/>
            </a:solid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800">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ADVANCING RACIAL EQUITY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a:extLst>
              <a:ext uri="{FF2B5EF4-FFF2-40B4-BE49-F238E27FC236}">
                <a16:creationId xmlns:a16="http://schemas.microsoft.com/office/drawing/2014/main" id="{0DA85E0C-D869-8C40-A51B-AF3A55A202FC}"/>
              </a:ext>
            </a:extLst>
          </p:cNvPr>
          <p:cNvSpPr txBox="1">
            <a:spLocks noChangeArrowheads="1"/>
          </p:cNvSpPr>
          <p:nvPr/>
        </p:nvSpPr>
        <p:spPr bwMode="auto">
          <a:xfrm>
            <a:off x="7992868" y="1828798"/>
            <a:ext cx="467885" cy="4315525"/>
          </a:xfrm>
          <a:prstGeom prst="rect">
            <a:avLst/>
          </a:prstGeom>
          <a:solidFill>
            <a:srgbClr val="002060"/>
          </a:solidFill>
          <a:ln w="9525">
            <a:solidFill>
              <a:schemeClr val="tx2"/>
            </a:solidFill>
            <a:miter lim="800000"/>
            <a:headEnd/>
            <a:tailEnd/>
          </a:ln>
        </p:spPr>
        <p:txBody>
          <a:bodyPr rot="0" vert="vert" wrap="square" lIns="91440" tIns="45720" rIns="91440" bIns="45720" anchor="t" anchorCtr="0">
            <a:spAutoFit/>
          </a:bodyPr>
          <a:lstStyle/>
          <a:p>
            <a:pPr marL="0" marR="0" algn="ctr">
              <a:lnSpc>
                <a:spcPct val="107000"/>
              </a:lnSpc>
              <a:spcBef>
                <a:spcPts val="0"/>
              </a:spcBef>
              <a:spcAft>
                <a:spcPts val="0"/>
              </a:spcAft>
            </a:pPr>
            <a:r>
              <a:rPr lang="en-US" sz="1800">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CIVIC RESPONSIBILITY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76B59CB4-17FD-F547-B418-D1B68EA7241A}"/>
              </a:ext>
            </a:extLst>
          </p:cNvPr>
          <p:cNvSpPr txBox="1">
            <a:spLocks noChangeArrowheads="1"/>
          </p:cNvSpPr>
          <p:nvPr/>
        </p:nvSpPr>
        <p:spPr bwMode="auto">
          <a:xfrm rot="10800000">
            <a:off x="581723" y="1828798"/>
            <a:ext cx="467885" cy="4315523"/>
          </a:xfrm>
          <a:prstGeom prst="rect">
            <a:avLst/>
          </a:prstGeom>
          <a:solidFill>
            <a:srgbClr val="002060"/>
          </a:solidFill>
          <a:ln w="9525">
            <a:solidFill>
              <a:schemeClr val="tx2"/>
            </a:solidFill>
            <a:miter lim="800000"/>
            <a:headEnd/>
            <a:tailEnd/>
          </a:ln>
        </p:spPr>
        <p:txBody>
          <a:bodyPr rot="0" vert="vert" wrap="square" lIns="91440" tIns="45720" rIns="91440" bIns="45720" anchor="t" anchorCtr="0">
            <a:spAutoFit/>
          </a:bodyPr>
          <a:lstStyle/>
          <a:p>
            <a:pPr marL="0" marR="0" algn="ctr">
              <a:lnSpc>
                <a:spcPct val="107000"/>
              </a:lnSpc>
              <a:spcBef>
                <a:spcPts val="0"/>
              </a:spcBef>
              <a:spcAft>
                <a:spcPts val="0"/>
              </a:spcAft>
            </a:pPr>
            <a:r>
              <a:rPr lang="en-US">
                <a:solidFill>
                  <a:srgbClr val="FFFFFF"/>
                </a:solidFill>
                <a:latin typeface="Segoe UI" panose="020B0502040204020203" pitchFamily="34" charset="0"/>
                <a:ea typeface="Calibri" panose="020F0502020204030204" pitchFamily="34" charset="0"/>
                <a:cs typeface="Times New Roman" panose="02020603050405020304" pitchFamily="18" charset="0"/>
              </a:rPr>
              <a:t>STUDENT-CENTERED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Diagram 11">
            <a:extLst>
              <a:ext uri="{FF2B5EF4-FFF2-40B4-BE49-F238E27FC236}">
                <a16:creationId xmlns:a16="http://schemas.microsoft.com/office/drawing/2014/main" id="{BEB7D80C-E464-904D-9868-44EFE1F8990F}"/>
              </a:ext>
            </a:extLst>
          </p:cNvPr>
          <p:cNvGraphicFramePr/>
          <p:nvPr>
            <p:extLst>
              <p:ext uri="{D42A27DB-BD31-4B8C-83A1-F6EECF244321}">
                <p14:modId xmlns:p14="http://schemas.microsoft.com/office/powerpoint/2010/main" val="258841796"/>
              </p:ext>
            </p:extLst>
          </p:nvPr>
        </p:nvGraphicFramePr>
        <p:xfrm>
          <a:off x="1169715" y="1600200"/>
          <a:ext cx="6703046" cy="4544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664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BB04AC-FC20-A749-A7B3-8A203732B96F}"/>
              </a:ext>
            </a:extLst>
          </p:cNvPr>
          <p:cNvSpPr>
            <a:spLocks noGrp="1"/>
          </p:cNvSpPr>
          <p:nvPr>
            <p:ph type="title"/>
          </p:nvPr>
        </p:nvSpPr>
        <p:spPr>
          <a:xfrm>
            <a:off x="381000" y="397843"/>
            <a:ext cx="8382000" cy="973757"/>
          </a:xfrm>
        </p:spPr>
        <p:txBody>
          <a:bodyPr/>
          <a:lstStyle/>
          <a:p>
            <a:r>
              <a:rPr lang="en-US">
                <a:solidFill>
                  <a:srgbClr val="FFC000"/>
                </a:solidFill>
              </a:rPr>
              <a:t>NUE Committee Membership</a:t>
            </a:r>
          </a:p>
        </p:txBody>
      </p:sp>
      <p:sp>
        <p:nvSpPr>
          <p:cNvPr id="8" name="Content Placeholder 7">
            <a:extLst>
              <a:ext uri="{FF2B5EF4-FFF2-40B4-BE49-F238E27FC236}">
                <a16:creationId xmlns:a16="http://schemas.microsoft.com/office/drawing/2014/main" id="{50ECF69D-C656-254E-A9B6-9F956ED101EE}"/>
              </a:ext>
            </a:extLst>
          </p:cNvPr>
          <p:cNvSpPr>
            <a:spLocks noGrp="1"/>
          </p:cNvSpPr>
          <p:nvPr>
            <p:ph idx="1"/>
          </p:nvPr>
        </p:nvSpPr>
        <p:spPr>
          <a:xfrm>
            <a:off x="381000" y="2019199"/>
            <a:ext cx="8382000" cy="4206978"/>
          </a:xfrm>
        </p:spPr>
        <p:txBody>
          <a:bodyPr/>
          <a:lstStyle/>
          <a:p>
            <a:pPr marL="328295" indent="-238760"/>
            <a:r>
              <a:rPr lang="en-US"/>
              <a:t>All 29 institutions represented</a:t>
            </a:r>
          </a:p>
          <a:p>
            <a:pPr marL="89535" indent="0">
              <a:buNone/>
            </a:pPr>
            <a:endParaRPr lang="en-US">
              <a:cs typeface="Segoe UI"/>
            </a:endParaRPr>
          </a:p>
          <a:p>
            <a:pPr marL="328295" indent="-238760"/>
            <a:r>
              <a:rPr lang="en-US"/>
              <a:t>Highly diverse state and national “brain trust” which includes BHE members, Presidents, CAOs, CSAOs, CDOs, the AAC&amp;U, Massachusetts industry, community and education partners, as well as faculty, staff, and students “on the ground”</a:t>
            </a:r>
            <a:endParaRPr lang="en-US">
              <a:cs typeface="Segoe UI"/>
            </a:endParaRPr>
          </a:p>
          <a:p>
            <a:pPr marL="89535" indent="0">
              <a:buNone/>
            </a:pPr>
            <a:endParaRPr lang="en-US">
              <a:cs typeface="Segoe UI"/>
            </a:endParaRPr>
          </a:p>
          <a:p>
            <a:pPr marL="328295" indent="-238760"/>
            <a:r>
              <a:rPr lang="en-US"/>
              <a:t>Supported by DHE staff serving on each committee </a:t>
            </a:r>
            <a:endParaRPr lang="en-US">
              <a:cs typeface="Segoe UI"/>
            </a:endParaRPr>
          </a:p>
        </p:txBody>
      </p:sp>
    </p:spTree>
    <p:extLst>
      <p:ext uri="{BB962C8B-B14F-4D97-AF65-F5344CB8AC3E}">
        <p14:creationId xmlns:p14="http://schemas.microsoft.com/office/powerpoint/2010/main" val="1272078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7DC35B-1DB5-5843-A909-46DAFFD51FC3}"/>
              </a:ext>
            </a:extLst>
          </p:cNvPr>
          <p:cNvSpPr>
            <a:spLocks noGrp="1"/>
          </p:cNvSpPr>
          <p:nvPr>
            <p:ph type="title"/>
          </p:nvPr>
        </p:nvSpPr>
        <p:spPr>
          <a:xfrm>
            <a:off x="381000" y="373196"/>
            <a:ext cx="8382000" cy="998404"/>
          </a:xfrm>
        </p:spPr>
        <p:txBody>
          <a:bodyPr/>
          <a:lstStyle/>
          <a:p>
            <a:r>
              <a:rPr lang="en-US" b="1">
                <a:solidFill>
                  <a:srgbClr val="FFC000"/>
                </a:solidFill>
              </a:rPr>
              <a:t>Committees and Structure</a:t>
            </a:r>
          </a:p>
        </p:txBody>
      </p:sp>
      <p:graphicFrame>
        <p:nvGraphicFramePr>
          <p:cNvPr id="11" name="Content Placeholder 10">
            <a:extLst>
              <a:ext uri="{FF2B5EF4-FFF2-40B4-BE49-F238E27FC236}">
                <a16:creationId xmlns:a16="http://schemas.microsoft.com/office/drawing/2014/main" id="{1CE50817-2F70-964E-9B6C-4E9E4F76C1DF}"/>
              </a:ext>
            </a:extLst>
          </p:cNvPr>
          <p:cNvGraphicFramePr>
            <a:graphicFrameLocks noGrp="1"/>
          </p:cNvGraphicFramePr>
          <p:nvPr>
            <p:ph idx="1"/>
          </p:nvPr>
        </p:nvGraphicFramePr>
        <p:xfrm>
          <a:off x="185530" y="1524000"/>
          <a:ext cx="8812696" cy="5128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611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4CC3F2-6D50-384B-9029-1F68D8B1B709}"/>
              </a:ext>
            </a:extLst>
          </p:cNvPr>
          <p:cNvSpPr>
            <a:spLocks noGrp="1"/>
          </p:cNvSpPr>
          <p:nvPr>
            <p:ph type="title"/>
          </p:nvPr>
        </p:nvSpPr>
        <p:spPr>
          <a:xfrm>
            <a:off x="381000" y="249961"/>
            <a:ext cx="8382000" cy="1121639"/>
          </a:xfrm>
        </p:spPr>
        <p:txBody>
          <a:bodyPr/>
          <a:lstStyle/>
          <a:p>
            <a:r>
              <a:rPr lang="en-US" b="1">
                <a:solidFill>
                  <a:srgbClr val="FFC000"/>
                </a:solidFill>
              </a:rPr>
              <a:t>What could a new version look like?</a:t>
            </a:r>
          </a:p>
        </p:txBody>
      </p:sp>
      <p:graphicFrame>
        <p:nvGraphicFramePr>
          <p:cNvPr id="11" name="Diagram 10">
            <a:extLst>
              <a:ext uri="{FF2B5EF4-FFF2-40B4-BE49-F238E27FC236}">
                <a16:creationId xmlns:a16="http://schemas.microsoft.com/office/drawing/2014/main" id="{95526ADC-090D-CB49-B4D6-D83DD96EF444}"/>
              </a:ext>
            </a:extLst>
          </p:cNvPr>
          <p:cNvGraphicFramePr/>
          <p:nvPr/>
        </p:nvGraphicFramePr>
        <p:xfrm>
          <a:off x="178419" y="1561171"/>
          <a:ext cx="5229922" cy="5243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a:extLst>
              <a:ext uri="{FF2B5EF4-FFF2-40B4-BE49-F238E27FC236}">
                <a16:creationId xmlns:a16="http://schemas.microsoft.com/office/drawing/2014/main" id="{0094C42F-6015-CB45-8637-52254A501A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3013" y="2399990"/>
            <a:ext cx="3494953" cy="3574585"/>
          </a:xfrm>
          <a:prstGeom prst="rect">
            <a:avLst/>
          </a:prstGeom>
        </p:spPr>
      </p:pic>
    </p:spTree>
    <p:extLst>
      <p:ext uri="{BB962C8B-B14F-4D97-AF65-F5344CB8AC3E}">
        <p14:creationId xmlns:p14="http://schemas.microsoft.com/office/powerpoint/2010/main" val="4093931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19775D7-787B-464D-A3BF-105E2DD2D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755" y="383039"/>
            <a:ext cx="2944279" cy="777788"/>
          </a:xfrm>
          <a:prstGeom prst="rect">
            <a:avLst/>
          </a:prstGeom>
        </p:spPr>
      </p:pic>
      <p:graphicFrame>
        <p:nvGraphicFramePr>
          <p:cNvPr id="8" name="Content Placeholder 4">
            <a:extLst>
              <a:ext uri="{FF2B5EF4-FFF2-40B4-BE49-F238E27FC236}">
                <a16:creationId xmlns:a16="http://schemas.microsoft.com/office/drawing/2014/main" id="{61FEE3A5-02CA-CB41-8BDB-C0BF7ACA48BC}"/>
              </a:ext>
            </a:extLst>
          </p:cNvPr>
          <p:cNvGraphicFramePr>
            <a:graphicFrameLocks noGrp="1"/>
          </p:cNvGraphicFramePr>
          <p:nvPr>
            <p:ph idx="1"/>
            <p:extLst>
              <p:ext uri="{D42A27DB-BD31-4B8C-83A1-F6EECF244321}">
                <p14:modId xmlns:p14="http://schemas.microsoft.com/office/powerpoint/2010/main" val="2901966923"/>
              </p:ext>
            </p:extLst>
          </p:nvPr>
        </p:nvGraphicFramePr>
        <p:xfrm>
          <a:off x="-156116" y="1706136"/>
          <a:ext cx="9121697" cy="4752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47F39D2-19A0-5F43-879B-D9FB1ADAEB1C}"/>
              </a:ext>
            </a:extLst>
          </p:cNvPr>
          <p:cNvSpPr txBox="1"/>
          <p:nvPr/>
        </p:nvSpPr>
        <p:spPr>
          <a:xfrm>
            <a:off x="3590693" y="84819"/>
            <a:ext cx="5374888" cy="1323439"/>
          </a:xfrm>
          <a:prstGeom prst="rect">
            <a:avLst/>
          </a:prstGeom>
          <a:noFill/>
        </p:spPr>
        <p:txBody>
          <a:bodyPr wrap="square" lIns="91440" tIns="45720" rIns="91440" bIns="45720" rtlCol="0" anchor="t">
            <a:spAutoFit/>
          </a:bodyPr>
          <a:lstStyle/>
          <a:p>
            <a:r>
              <a:rPr lang="en-US" sz="3900" b="1" dirty="0">
                <a:solidFill>
                  <a:srgbClr val="FFC000"/>
                </a:solidFill>
              </a:rPr>
              <a:t>Timeline and Outcomes</a:t>
            </a:r>
            <a:r>
              <a:rPr lang="en-US" sz="3900" dirty="0">
                <a:solidFill>
                  <a:srgbClr val="FFC000"/>
                </a:solidFill>
              </a:rPr>
              <a:t> </a:t>
            </a:r>
            <a:endParaRPr lang="en-US" sz="3900" dirty="0">
              <a:solidFill>
                <a:srgbClr val="FFC000"/>
              </a:solidFill>
              <a:cs typeface="Segoe UI"/>
            </a:endParaRPr>
          </a:p>
        </p:txBody>
      </p:sp>
    </p:spTree>
    <p:extLst>
      <p:ext uri="{BB962C8B-B14F-4D97-AF65-F5344CB8AC3E}">
        <p14:creationId xmlns:p14="http://schemas.microsoft.com/office/powerpoint/2010/main" val="1270900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DD9545-3F4F-4F20-81FB-99E995CEEBEB}"/>
              </a:ext>
            </a:extLst>
          </p:cNvPr>
          <p:cNvSpPr>
            <a:spLocks noGrp="1"/>
          </p:cNvSpPr>
          <p:nvPr>
            <p:ph type="title"/>
          </p:nvPr>
        </p:nvSpPr>
        <p:spPr/>
        <p:txBody>
          <a:bodyPr>
            <a:normAutofit/>
          </a:bodyPr>
          <a:lstStyle/>
          <a:p>
            <a:r>
              <a:rPr lang="en-US"/>
              <a:t>Equity Agenda Policy and Program Audit</a:t>
            </a:r>
          </a:p>
        </p:txBody>
      </p:sp>
      <p:sp>
        <p:nvSpPr>
          <p:cNvPr id="4" name="Slide Number Placeholder 3">
            <a:extLst>
              <a:ext uri="{FF2B5EF4-FFF2-40B4-BE49-F238E27FC236}">
                <a16:creationId xmlns:a16="http://schemas.microsoft.com/office/drawing/2014/main" id="{CA2D1F3A-A3EB-4B00-B165-58D74241D26D}"/>
              </a:ext>
            </a:extLst>
          </p:cNvPr>
          <p:cNvSpPr>
            <a:spLocks noGrp="1"/>
          </p:cNvSpPr>
          <p:nvPr>
            <p:ph type="sldNum" sz="quarter" idx="12"/>
          </p:nvPr>
        </p:nvSpPr>
        <p:spPr/>
        <p:txBody>
          <a:bodyPr/>
          <a:lstStyle/>
          <a:p>
            <a:fld id="{19B51A1E-902D-48AF-9020-955120F399B6}" type="slidenum">
              <a:rPr lang="en-US">
                <a:solidFill>
                  <a:prstClr val="white">
                    <a:tint val="95000"/>
                  </a:prstClr>
                </a:solidFill>
                <a:latin typeface="Segoe UI"/>
              </a:rPr>
              <a:pPr/>
              <a:t>15</a:t>
            </a:fld>
            <a:endParaRPr lang="en-US">
              <a:solidFill>
                <a:prstClr val="white">
                  <a:tint val="95000"/>
                </a:prstClr>
              </a:solidFill>
              <a:latin typeface="Segoe UI"/>
            </a:endParaRPr>
          </a:p>
        </p:txBody>
      </p:sp>
    </p:spTree>
    <p:extLst>
      <p:ext uri="{BB962C8B-B14F-4D97-AF65-F5344CB8AC3E}">
        <p14:creationId xmlns:p14="http://schemas.microsoft.com/office/powerpoint/2010/main" val="1748736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AB73F2-46D4-476D-B971-B06910D65EC7}"/>
              </a:ext>
            </a:extLst>
          </p:cNvPr>
          <p:cNvSpPr>
            <a:spLocks noGrp="1"/>
          </p:cNvSpPr>
          <p:nvPr>
            <p:ph idx="1"/>
          </p:nvPr>
        </p:nvSpPr>
        <p:spPr/>
        <p:txBody>
          <a:bodyPr/>
          <a:lstStyle/>
          <a:p>
            <a:pPr>
              <a:buSzPct val="140000"/>
            </a:pPr>
            <a:r>
              <a:rPr lang="en-US">
                <a:latin typeface="Segoe UI" panose="020B0502040204020203" pitchFamily="34" charset="0"/>
              </a:rPr>
              <a:t>Audit and assess all policies &amp; programs </a:t>
            </a:r>
          </a:p>
          <a:p>
            <a:pPr>
              <a:buSzPct val="140000"/>
            </a:pPr>
            <a:r>
              <a:rPr lang="en-US">
                <a:latin typeface="Segoe UI" panose="020B0502040204020203" pitchFamily="34" charset="0"/>
              </a:rPr>
              <a:t>Identify and remove those that exacerbate racial inequity</a:t>
            </a:r>
          </a:p>
          <a:p>
            <a:pPr>
              <a:buSzPct val="140000"/>
            </a:pPr>
            <a:r>
              <a:rPr lang="en-US">
                <a:latin typeface="Segoe UI" panose="020B0502040204020203" pitchFamily="34" charset="0"/>
              </a:rPr>
              <a:t>Collaborate with public institutions to inform new policy direction</a:t>
            </a:r>
          </a:p>
          <a:p>
            <a:pPr>
              <a:buSzPct val="140000"/>
            </a:pPr>
            <a:r>
              <a:rPr lang="en-US">
                <a:latin typeface="Segoe UI" panose="020B0502040204020203" pitchFamily="34" charset="0"/>
              </a:rPr>
              <a:t>Address education debt owed to Black and Latinx students</a:t>
            </a:r>
          </a:p>
          <a:p>
            <a:pPr>
              <a:buSzPct val="140000"/>
            </a:pPr>
            <a:r>
              <a:rPr lang="en-US">
                <a:latin typeface="Segoe UI" panose="020B0502040204020203" pitchFamily="34" charset="0"/>
              </a:rPr>
              <a:t>Form DHE Learning Community to support cultural transformation</a:t>
            </a:r>
          </a:p>
          <a:p>
            <a:pPr>
              <a:buSzPct val="140000"/>
            </a:pPr>
            <a:r>
              <a:rPr lang="en-US">
                <a:latin typeface="Segoe UI" panose="020B0502040204020203" pitchFamily="34" charset="0"/>
              </a:rPr>
              <a:t>Partner with Board of Higher Education to advance Equity Agenda</a:t>
            </a:r>
          </a:p>
          <a:p>
            <a:endParaRPr lang="en-US" sz="1575"/>
          </a:p>
        </p:txBody>
      </p:sp>
      <p:sp>
        <p:nvSpPr>
          <p:cNvPr id="5" name="Text Placeholder 4">
            <a:extLst>
              <a:ext uri="{FF2B5EF4-FFF2-40B4-BE49-F238E27FC236}">
                <a16:creationId xmlns:a16="http://schemas.microsoft.com/office/drawing/2014/main" id="{C193B800-B3CD-4F39-A68E-4A05589C02D1}"/>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F517FB45-A5F3-47AD-B713-1A59B8068C98}"/>
              </a:ext>
            </a:extLst>
          </p:cNvPr>
          <p:cNvSpPr>
            <a:spLocks noGrp="1"/>
          </p:cNvSpPr>
          <p:nvPr>
            <p:ph type="title"/>
          </p:nvPr>
        </p:nvSpPr>
        <p:spPr/>
        <p:txBody>
          <a:bodyPr/>
          <a:lstStyle/>
          <a:p>
            <a:r>
              <a:rPr lang="en-US"/>
              <a:t>Policy &amp; Program Audit</a:t>
            </a:r>
          </a:p>
        </p:txBody>
      </p:sp>
      <p:sp>
        <p:nvSpPr>
          <p:cNvPr id="4" name="Slide Number Placeholder 3">
            <a:extLst>
              <a:ext uri="{FF2B5EF4-FFF2-40B4-BE49-F238E27FC236}">
                <a16:creationId xmlns:a16="http://schemas.microsoft.com/office/drawing/2014/main" id="{FD0261EB-08B4-4775-8093-90CF83D76367}"/>
              </a:ext>
            </a:extLst>
          </p:cNvPr>
          <p:cNvSpPr>
            <a:spLocks noGrp="1"/>
          </p:cNvSpPr>
          <p:nvPr>
            <p:ph type="sldNum" sz="quarter" idx="4294967295"/>
          </p:nvPr>
        </p:nvSpPr>
        <p:spPr>
          <a:xfrm>
            <a:off x="7758112" y="5473304"/>
            <a:ext cx="242888" cy="323850"/>
          </a:xfrm>
        </p:spPr>
        <p:txBody>
          <a:bodyPr/>
          <a:lstStyle/>
          <a:p>
            <a:fld id="{19B51A1E-902D-48AF-9020-955120F399B6}" type="slidenum">
              <a:rPr lang="en-US">
                <a:solidFill>
                  <a:prstClr val="black">
                    <a:tint val="95000"/>
                  </a:prstClr>
                </a:solidFill>
                <a:latin typeface="Segoe UI"/>
              </a:rPr>
              <a:pPr/>
              <a:t>16</a:t>
            </a:fld>
            <a:endParaRPr lang="en-US">
              <a:solidFill>
                <a:prstClr val="black">
                  <a:tint val="95000"/>
                </a:prstClr>
              </a:solidFill>
              <a:latin typeface="Segoe UI"/>
            </a:endParaRPr>
          </a:p>
        </p:txBody>
      </p:sp>
    </p:spTree>
    <p:extLst>
      <p:ext uri="{BB962C8B-B14F-4D97-AF65-F5344CB8AC3E}">
        <p14:creationId xmlns:p14="http://schemas.microsoft.com/office/powerpoint/2010/main" val="271339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115EB5-647C-4AD3-87A8-74272EA09156}"/>
              </a:ext>
            </a:extLst>
          </p:cNvPr>
          <p:cNvSpPr>
            <a:spLocks noGrp="1"/>
          </p:cNvSpPr>
          <p:nvPr>
            <p:ph idx="1"/>
          </p:nvPr>
        </p:nvSpPr>
        <p:spPr/>
        <p:txBody>
          <a:bodyPr/>
          <a:lstStyle/>
          <a:p>
            <a:pPr marL="192881" indent="-192881">
              <a:spcBef>
                <a:spcPts val="0"/>
              </a:spcBef>
              <a:spcAft>
                <a:spcPts val="338"/>
              </a:spcAft>
              <a:buFont typeface="+mj-lt"/>
              <a:buAutoNum type="arabicPeriod"/>
            </a:pPr>
            <a:r>
              <a:rPr lang="en-US" sz="2000">
                <a:latin typeface="Segoe UI" panose="020B0502040204020203" pitchFamily="34" charset="0"/>
                <a:ea typeface="Times New Roman" panose="02020603050405020304" pitchFamily="18" charset="0"/>
              </a:rPr>
              <a:t>Racial equity is the top policy and performance priority for the Department of Higher Education.   </a:t>
            </a:r>
            <a:endParaRPr lang="en-US" sz="2000">
              <a:latin typeface="Times New Roman" panose="02020603050405020304" pitchFamily="18" charset="0"/>
              <a:ea typeface="Times New Roman" panose="02020603050405020304" pitchFamily="18" charset="0"/>
            </a:endParaRPr>
          </a:p>
          <a:p>
            <a:pPr marL="385763" lvl="1" indent="-192881">
              <a:spcBef>
                <a:spcPts val="0"/>
              </a:spcBef>
              <a:spcAft>
                <a:spcPts val="338"/>
              </a:spcAft>
            </a:pPr>
            <a:r>
              <a:rPr lang="en-US" sz="1800">
                <a:latin typeface="Segoe UI" panose="020B0502040204020203" pitchFamily="34" charset="0"/>
                <a:ea typeface="Times New Roman" panose="02020603050405020304" pitchFamily="18" charset="0"/>
              </a:rPr>
              <a:t>Does the policy or program reflect that racial equity is the top policy and performance priority for the Department of Higher Education?   </a:t>
            </a:r>
          </a:p>
          <a:p>
            <a:pPr marL="192881" lvl="1" indent="0">
              <a:spcBef>
                <a:spcPts val="0"/>
              </a:spcBef>
              <a:spcAft>
                <a:spcPts val="338"/>
              </a:spcAft>
              <a:buNone/>
            </a:pPr>
            <a:endParaRPr lang="en-US" sz="1800">
              <a:latin typeface="Segoe UI" panose="020B0502040204020203" pitchFamily="34" charset="0"/>
              <a:ea typeface="Times New Roman" panose="02020603050405020304" pitchFamily="18" charset="0"/>
            </a:endParaRPr>
          </a:p>
          <a:p>
            <a:pPr marL="192881" indent="-192881">
              <a:spcBef>
                <a:spcPts val="0"/>
              </a:spcBef>
              <a:spcAft>
                <a:spcPts val="338"/>
              </a:spcAft>
              <a:buFont typeface="+mj-lt"/>
              <a:buAutoNum type="arabicPeriod"/>
            </a:pPr>
            <a:r>
              <a:rPr lang="en-US" sz="2000">
                <a:latin typeface="Segoe UI" panose="020B0502040204020203" pitchFamily="34" charset="0"/>
                <a:ea typeface="Times New Roman" panose="02020603050405020304" pitchFamily="18" charset="0"/>
              </a:rPr>
              <a:t>Racial equity requires acknowledgement, remedy, and repair of policies and practices formulated for the purposes of exclusion.   </a:t>
            </a:r>
            <a:endParaRPr lang="en-US" sz="2000">
              <a:latin typeface="Times New Roman" panose="02020603050405020304" pitchFamily="18" charset="0"/>
              <a:ea typeface="Times New Roman" panose="02020603050405020304" pitchFamily="18" charset="0"/>
            </a:endParaRPr>
          </a:p>
          <a:p>
            <a:pPr marL="385763" lvl="1" indent="-192881">
              <a:spcBef>
                <a:spcPts val="0"/>
              </a:spcBef>
              <a:spcAft>
                <a:spcPts val="338"/>
              </a:spcAft>
            </a:pPr>
            <a:r>
              <a:rPr lang="en-US" sz="1800">
                <a:latin typeface="Segoe UI" panose="020B0502040204020203" pitchFamily="34" charset="0"/>
                <a:ea typeface="Times New Roman" panose="02020603050405020304" pitchFamily="18" charset="0"/>
              </a:rPr>
              <a:t>What is the origin and history of this policy or program? Did the policy or program have the intention or effect of excluding or creating a barrier to students who identify as Black and/or Latinx?  </a:t>
            </a:r>
          </a:p>
          <a:p>
            <a:pPr marL="192881" lvl="1" indent="0">
              <a:spcBef>
                <a:spcPts val="0"/>
              </a:spcBef>
              <a:spcAft>
                <a:spcPts val="338"/>
              </a:spcAft>
              <a:buNone/>
            </a:pPr>
            <a:endParaRPr lang="en-US" sz="1800">
              <a:latin typeface="Segoe UI" panose="020B0502040204020203" pitchFamily="34" charset="0"/>
              <a:ea typeface="Times New Roman" panose="02020603050405020304" pitchFamily="18" charset="0"/>
            </a:endParaRPr>
          </a:p>
          <a:p>
            <a:pPr marL="192881" indent="-192881">
              <a:spcBef>
                <a:spcPts val="0"/>
              </a:spcBef>
              <a:spcAft>
                <a:spcPts val="338"/>
              </a:spcAft>
              <a:buFont typeface="+mj-lt"/>
              <a:buAutoNum type="arabicPeriod"/>
            </a:pPr>
            <a:r>
              <a:rPr lang="en-US" sz="2000">
                <a:latin typeface="Segoe UI" panose="020B0502040204020203" pitchFamily="34" charset="0"/>
                <a:ea typeface="Times New Roman" panose="02020603050405020304" pitchFamily="18" charset="0"/>
              </a:rPr>
              <a:t>Clarity in language, goals, and measures is vital to racially equitable practices.   </a:t>
            </a:r>
            <a:endParaRPr lang="en-US" sz="2000">
              <a:latin typeface="Times New Roman" panose="02020603050405020304" pitchFamily="18" charset="0"/>
              <a:ea typeface="Times New Roman" panose="02020603050405020304" pitchFamily="18" charset="0"/>
            </a:endParaRPr>
          </a:p>
          <a:p>
            <a:pPr marL="385763" lvl="1" indent="-192881">
              <a:spcBef>
                <a:spcPts val="0"/>
              </a:spcBef>
              <a:spcAft>
                <a:spcPts val="338"/>
              </a:spcAft>
            </a:pPr>
            <a:r>
              <a:rPr lang="en-US" sz="1800">
                <a:latin typeface="Segoe UI" panose="020B0502040204020203" pitchFamily="34" charset="0"/>
              </a:rPr>
              <a:t>What clear measures or goals associated with this policy might better support more equitable outcomes for Black and/or Latinx students?  </a:t>
            </a:r>
          </a:p>
          <a:p>
            <a:pPr>
              <a:spcBef>
                <a:spcPts val="0"/>
              </a:spcBef>
              <a:spcAft>
                <a:spcPts val="169"/>
              </a:spcAft>
            </a:pPr>
            <a:endParaRPr lang="en-US" sz="1125"/>
          </a:p>
        </p:txBody>
      </p:sp>
      <p:sp>
        <p:nvSpPr>
          <p:cNvPr id="5" name="Text Placeholder 4">
            <a:extLst>
              <a:ext uri="{FF2B5EF4-FFF2-40B4-BE49-F238E27FC236}">
                <a16:creationId xmlns:a16="http://schemas.microsoft.com/office/drawing/2014/main" id="{E01CFD7D-A8E3-48CF-AEDB-1EF93CB5077C}"/>
              </a:ext>
            </a:extLst>
          </p:cNvPr>
          <p:cNvSpPr>
            <a:spLocks noGrp="1"/>
          </p:cNvSpPr>
          <p:nvPr>
            <p:ph type="body" sz="quarter" idx="13"/>
          </p:nvPr>
        </p:nvSpPr>
        <p:spPr/>
        <p:txBody>
          <a:bodyPr/>
          <a:lstStyle/>
          <a:p>
            <a:r>
              <a:rPr lang="en-US" sz="2800"/>
              <a:t>Policy &amp; Program Audit</a:t>
            </a:r>
          </a:p>
        </p:txBody>
      </p:sp>
      <p:sp>
        <p:nvSpPr>
          <p:cNvPr id="3" name="Title 2">
            <a:extLst>
              <a:ext uri="{FF2B5EF4-FFF2-40B4-BE49-F238E27FC236}">
                <a16:creationId xmlns:a16="http://schemas.microsoft.com/office/drawing/2014/main" id="{89D4A8FA-F977-4055-96B3-CF7C0B26C0AD}"/>
              </a:ext>
            </a:extLst>
          </p:cNvPr>
          <p:cNvSpPr>
            <a:spLocks noGrp="1"/>
          </p:cNvSpPr>
          <p:nvPr>
            <p:ph type="title"/>
          </p:nvPr>
        </p:nvSpPr>
        <p:spPr/>
        <p:txBody>
          <a:bodyPr/>
          <a:lstStyle/>
          <a:p>
            <a:r>
              <a:rPr lang="en-US"/>
              <a:t>Sample Prompts</a:t>
            </a:r>
          </a:p>
        </p:txBody>
      </p:sp>
      <p:sp>
        <p:nvSpPr>
          <p:cNvPr id="4" name="Slide Number Placeholder 3">
            <a:extLst>
              <a:ext uri="{FF2B5EF4-FFF2-40B4-BE49-F238E27FC236}">
                <a16:creationId xmlns:a16="http://schemas.microsoft.com/office/drawing/2014/main" id="{C37E9EE2-5B79-4B21-A846-4C5DADC2D861}"/>
              </a:ext>
            </a:extLst>
          </p:cNvPr>
          <p:cNvSpPr>
            <a:spLocks noGrp="1"/>
          </p:cNvSpPr>
          <p:nvPr>
            <p:ph type="sldNum" sz="quarter" idx="4294967295"/>
          </p:nvPr>
        </p:nvSpPr>
        <p:spPr>
          <a:xfrm>
            <a:off x="7758112" y="5473304"/>
            <a:ext cx="242888" cy="323850"/>
          </a:xfrm>
        </p:spPr>
        <p:txBody>
          <a:bodyPr/>
          <a:lstStyle/>
          <a:p>
            <a:fld id="{19B51A1E-902D-48AF-9020-955120F399B6}" type="slidenum">
              <a:rPr lang="en-US">
                <a:solidFill>
                  <a:prstClr val="black">
                    <a:tint val="95000"/>
                  </a:prstClr>
                </a:solidFill>
                <a:latin typeface="Segoe UI"/>
              </a:rPr>
              <a:pPr/>
              <a:t>17</a:t>
            </a:fld>
            <a:endParaRPr lang="en-US">
              <a:solidFill>
                <a:prstClr val="black">
                  <a:tint val="95000"/>
                </a:prstClr>
              </a:solidFill>
              <a:latin typeface="Segoe UI"/>
            </a:endParaRPr>
          </a:p>
        </p:txBody>
      </p:sp>
    </p:spTree>
    <p:extLst>
      <p:ext uri="{BB962C8B-B14F-4D97-AF65-F5344CB8AC3E}">
        <p14:creationId xmlns:p14="http://schemas.microsoft.com/office/powerpoint/2010/main" val="277969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115EB5-647C-4AD3-87A8-74272EA09156}"/>
              </a:ext>
            </a:extLst>
          </p:cNvPr>
          <p:cNvSpPr>
            <a:spLocks noGrp="1"/>
          </p:cNvSpPr>
          <p:nvPr>
            <p:ph idx="1"/>
          </p:nvPr>
        </p:nvSpPr>
        <p:spPr/>
        <p:txBody>
          <a:bodyPr/>
          <a:lstStyle/>
          <a:p>
            <a:pPr marL="257175" indent="-257175">
              <a:spcBef>
                <a:spcPts val="0"/>
              </a:spcBef>
              <a:spcAft>
                <a:spcPts val="338"/>
              </a:spcAft>
              <a:buFont typeface="+mj-lt"/>
              <a:buAutoNum type="arabicPeriod" startAt="4"/>
            </a:pPr>
            <a:r>
              <a:rPr lang="en-US" sz="2000">
                <a:latin typeface="Segoe UI" panose="020B0502040204020203" pitchFamily="34" charset="0"/>
              </a:rPr>
              <a:t>Racial equity requires the use of asset-based language to minimize the threat of harm, deficit, and stereotype reinforcement. </a:t>
            </a:r>
          </a:p>
          <a:p>
            <a:pPr marL="416123" lvl="1" indent="-162521">
              <a:spcBef>
                <a:spcPts val="0"/>
              </a:spcBef>
              <a:spcAft>
                <a:spcPts val="338"/>
              </a:spcAft>
            </a:pPr>
            <a:r>
              <a:rPr lang="en-US" sz="1800">
                <a:latin typeface="Segoe UI" panose="020B0502040204020203" pitchFamily="34" charset="0"/>
                <a:ea typeface="Calibri" panose="020F0502020204030204" pitchFamily="34" charset="0"/>
                <a:cs typeface="Arial" panose="020B0604020202020204" pitchFamily="34" charset="0"/>
              </a:rPr>
              <a:t>How could this policy or program language be reshaped to promote asset-based and inclusive language?  </a:t>
            </a:r>
          </a:p>
          <a:p>
            <a:pPr marL="253604" lvl="1" indent="0">
              <a:spcBef>
                <a:spcPts val="0"/>
              </a:spcBef>
              <a:spcAft>
                <a:spcPts val="338"/>
              </a:spcAft>
              <a:buNone/>
            </a:pPr>
            <a:endParaRPr lang="en-US" sz="1800">
              <a:latin typeface="Segoe UI" panose="020B0502040204020203" pitchFamily="34" charset="0"/>
              <a:ea typeface="Calibri" panose="020F0502020204030204" pitchFamily="34" charset="0"/>
              <a:cs typeface="Arial" panose="020B0604020202020204" pitchFamily="34" charset="0"/>
            </a:endParaRPr>
          </a:p>
          <a:p>
            <a:pPr marL="257175" indent="-257175">
              <a:spcBef>
                <a:spcPts val="0"/>
              </a:spcBef>
              <a:spcAft>
                <a:spcPts val="338"/>
              </a:spcAft>
              <a:buFont typeface="+mj-lt"/>
              <a:buAutoNum type="arabicPeriod" startAt="4"/>
            </a:pPr>
            <a:r>
              <a:rPr lang="en-US" sz="2000">
                <a:latin typeface="Segoe UI" panose="020B0502040204020203" pitchFamily="34" charset="0"/>
              </a:rPr>
              <a:t>Racial equity requires that the Department promote culturally responsive campus climates in which all students, faculty, and staff can thrive, and in which all students, faculty, and staff are seen and regarded in the totality of their human dignity.   </a:t>
            </a:r>
          </a:p>
          <a:p>
            <a:pPr marL="452735" lvl="1" indent="-192881">
              <a:spcBef>
                <a:spcPts val="0"/>
              </a:spcBef>
              <a:spcAft>
                <a:spcPts val="338"/>
              </a:spcAft>
            </a:pPr>
            <a:r>
              <a:rPr lang="en-US" sz="1800">
                <a:latin typeface="Segoe UI" panose="020B0502040204020203" pitchFamily="34" charset="0"/>
              </a:rPr>
              <a:t>Does this policy or program have an impact on the lived experiences of prospective students, enrolled students, faculty, or staff who identify as Black and/or Latinx?</a:t>
            </a:r>
          </a:p>
          <a:p>
            <a:pPr marL="259854" lvl="1" indent="0">
              <a:spcBef>
                <a:spcPts val="0"/>
              </a:spcBef>
              <a:spcAft>
                <a:spcPts val="338"/>
              </a:spcAft>
              <a:buNone/>
            </a:pPr>
            <a:endParaRPr lang="en-US" sz="1800">
              <a:latin typeface="Segoe UI" panose="020B0502040204020203" pitchFamily="34" charset="0"/>
            </a:endParaRPr>
          </a:p>
          <a:p>
            <a:pPr marL="257175" indent="-257175">
              <a:spcBef>
                <a:spcPts val="0"/>
              </a:spcBef>
              <a:spcAft>
                <a:spcPts val="338"/>
              </a:spcAft>
              <a:buFont typeface="+mj-lt"/>
              <a:buAutoNum type="arabicPeriod" startAt="4"/>
            </a:pPr>
            <a:r>
              <a:rPr lang="en-US" sz="2000">
                <a:latin typeface="Segoe UI" panose="020B0502040204020203" pitchFamily="34" charset="0"/>
              </a:rPr>
              <a:t>The Department must create and cultivate an inclusive environment to encourage the support and participation of relevant stakeholders.  </a:t>
            </a:r>
          </a:p>
          <a:p>
            <a:pPr marL="416123" lvl="1">
              <a:spcBef>
                <a:spcPts val="0"/>
              </a:spcBef>
              <a:spcAft>
                <a:spcPts val="338"/>
              </a:spcAft>
            </a:pPr>
            <a:r>
              <a:rPr lang="en-US" sz="1800">
                <a:latin typeface="Segoe UI" panose="020B0502040204020203" pitchFamily="34" charset="0"/>
              </a:rPr>
              <a:t>Were relevant stakeholders and/or students involved in the development of this policy?   </a:t>
            </a:r>
            <a:endParaRPr lang="en-US" sz="1800">
              <a:latin typeface="Segoe UI" panose="020B0502040204020203" pitchFamily="34" charset="0"/>
              <a:ea typeface="Times New Roman" panose="02020603050405020304" pitchFamily="18" charset="0"/>
            </a:endParaRPr>
          </a:p>
          <a:p>
            <a:pPr marL="89297" indent="0">
              <a:spcBef>
                <a:spcPts val="0"/>
              </a:spcBef>
              <a:spcAft>
                <a:spcPts val="169"/>
              </a:spcAft>
              <a:buNone/>
            </a:pPr>
            <a:endParaRPr lang="en-US" sz="1600"/>
          </a:p>
        </p:txBody>
      </p:sp>
      <p:sp>
        <p:nvSpPr>
          <p:cNvPr id="5" name="Text Placeholder 4">
            <a:extLst>
              <a:ext uri="{FF2B5EF4-FFF2-40B4-BE49-F238E27FC236}">
                <a16:creationId xmlns:a16="http://schemas.microsoft.com/office/drawing/2014/main" id="{E01CFD7D-A8E3-48CF-AEDB-1EF93CB5077C}"/>
              </a:ext>
            </a:extLst>
          </p:cNvPr>
          <p:cNvSpPr>
            <a:spLocks noGrp="1"/>
          </p:cNvSpPr>
          <p:nvPr>
            <p:ph type="body" sz="quarter" idx="13"/>
          </p:nvPr>
        </p:nvSpPr>
        <p:spPr/>
        <p:txBody>
          <a:bodyPr/>
          <a:lstStyle/>
          <a:p>
            <a:r>
              <a:rPr lang="en-US" sz="2800"/>
              <a:t>Policy &amp; Program Audit</a:t>
            </a:r>
          </a:p>
        </p:txBody>
      </p:sp>
      <p:sp>
        <p:nvSpPr>
          <p:cNvPr id="3" name="Title 2">
            <a:extLst>
              <a:ext uri="{FF2B5EF4-FFF2-40B4-BE49-F238E27FC236}">
                <a16:creationId xmlns:a16="http://schemas.microsoft.com/office/drawing/2014/main" id="{89D4A8FA-F977-4055-96B3-CF7C0B26C0AD}"/>
              </a:ext>
            </a:extLst>
          </p:cNvPr>
          <p:cNvSpPr>
            <a:spLocks noGrp="1"/>
          </p:cNvSpPr>
          <p:nvPr>
            <p:ph type="title"/>
          </p:nvPr>
        </p:nvSpPr>
        <p:spPr/>
        <p:txBody>
          <a:bodyPr/>
          <a:lstStyle/>
          <a:p>
            <a:r>
              <a:rPr lang="en-US"/>
              <a:t>Sample Prompts</a:t>
            </a:r>
          </a:p>
        </p:txBody>
      </p:sp>
      <p:sp>
        <p:nvSpPr>
          <p:cNvPr id="4" name="Slide Number Placeholder 3">
            <a:extLst>
              <a:ext uri="{FF2B5EF4-FFF2-40B4-BE49-F238E27FC236}">
                <a16:creationId xmlns:a16="http://schemas.microsoft.com/office/drawing/2014/main" id="{C37E9EE2-5B79-4B21-A846-4C5DADC2D861}"/>
              </a:ext>
            </a:extLst>
          </p:cNvPr>
          <p:cNvSpPr>
            <a:spLocks noGrp="1"/>
          </p:cNvSpPr>
          <p:nvPr>
            <p:ph type="sldNum" sz="quarter" idx="4294967295"/>
          </p:nvPr>
        </p:nvSpPr>
        <p:spPr>
          <a:xfrm>
            <a:off x="7758112" y="5473304"/>
            <a:ext cx="242888" cy="323850"/>
          </a:xfrm>
        </p:spPr>
        <p:txBody>
          <a:bodyPr/>
          <a:lstStyle/>
          <a:p>
            <a:fld id="{19B51A1E-902D-48AF-9020-955120F399B6}" type="slidenum">
              <a:rPr lang="en-US">
                <a:solidFill>
                  <a:prstClr val="black">
                    <a:tint val="95000"/>
                  </a:prstClr>
                </a:solidFill>
                <a:latin typeface="Segoe UI"/>
              </a:rPr>
              <a:pPr/>
              <a:t>18</a:t>
            </a:fld>
            <a:endParaRPr lang="en-US">
              <a:solidFill>
                <a:prstClr val="black">
                  <a:tint val="95000"/>
                </a:prstClr>
              </a:solidFill>
              <a:latin typeface="Segoe UI"/>
            </a:endParaRPr>
          </a:p>
        </p:txBody>
      </p:sp>
    </p:spTree>
    <p:extLst>
      <p:ext uri="{BB962C8B-B14F-4D97-AF65-F5344CB8AC3E}">
        <p14:creationId xmlns:p14="http://schemas.microsoft.com/office/powerpoint/2010/main" val="163803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115EB5-647C-4AD3-87A8-74272EA09156}"/>
              </a:ext>
            </a:extLst>
          </p:cNvPr>
          <p:cNvSpPr>
            <a:spLocks noGrp="1"/>
          </p:cNvSpPr>
          <p:nvPr>
            <p:ph idx="1"/>
          </p:nvPr>
        </p:nvSpPr>
        <p:spPr/>
        <p:txBody>
          <a:bodyPr/>
          <a:lstStyle/>
          <a:p>
            <a:pPr marL="257175" indent="-257175">
              <a:spcBef>
                <a:spcPts val="0"/>
              </a:spcBef>
              <a:spcAft>
                <a:spcPts val="338"/>
              </a:spcAft>
              <a:buFont typeface="+mj-lt"/>
              <a:buAutoNum type="arabicPeriod" startAt="7"/>
            </a:pPr>
            <a:r>
              <a:rPr lang="en-US" sz="2000">
                <a:latin typeface="Segoe UI" panose="020B0502040204020203" pitchFamily="34" charset="0"/>
              </a:rPr>
              <a:t>Racial equity includes continuously conducting rigorous critical evaluation.   </a:t>
            </a:r>
          </a:p>
          <a:p>
            <a:pPr marL="416123" lvl="1">
              <a:spcBef>
                <a:spcPts val="0"/>
              </a:spcBef>
              <a:spcAft>
                <a:spcPts val="338"/>
              </a:spcAft>
            </a:pPr>
            <a:r>
              <a:rPr lang="en-US" sz="1800">
                <a:latin typeface="Segoe UI" panose="020B0502040204020203" pitchFamily="34" charset="0"/>
              </a:rPr>
              <a:t>Assuming this policy either ensures or will be changed to ensure it reflects racial equity as the top performance priority, what requisite data (quantitative and qualitative) and analysis will be necessary for the Department to be evaluated relative to equity related outcomes?   </a:t>
            </a:r>
          </a:p>
          <a:p>
            <a:pPr marL="260747" lvl="1" indent="0">
              <a:spcBef>
                <a:spcPts val="0"/>
              </a:spcBef>
              <a:spcAft>
                <a:spcPts val="338"/>
              </a:spcAft>
              <a:buNone/>
            </a:pPr>
            <a:endParaRPr lang="en-US" sz="1800">
              <a:latin typeface="Segoe UI" panose="020B0502040204020203" pitchFamily="34" charset="0"/>
            </a:endParaRPr>
          </a:p>
          <a:p>
            <a:pPr marL="257175" indent="-257175">
              <a:spcBef>
                <a:spcPts val="0"/>
              </a:spcBef>
              <a:spcAft>
                <a:spcPts val="338"/>
              </a:spcAft>
              <a:buFont typeface="+mj-lt"/>
              <a:buAutoNum type="arabicPeriod" startAt="8"/>
            </a:pPr>
            <a:r>
              <a:rPr lang="en-US" sz="2000">
                <a:latin typeface="Segoe UI" panose="020B0502040204020203" pitchFamily="34" charset="0"/>
              </a:rPr>
              <a:t>The Department must incentivize the development and support the implementation of equity-minded, evidence-based solutions.   </a:t>
            </a:r>
          </a:p>
          <a:p>
            <a:pPr marL="416123" lvl="1">
              <a:spcBef>
                <a:spcPts val="0"/>
              </a:spcBef>
              <a:spcAft>
                <a:spcPts val="338"/>
              </a:spcAft>
            </a:pPr>
            <a:r>
              <a:rPr lang="en-US" sz="1800">
                <a:latin typeface="Segoe UI" panose="020B0502040204020203" pitchFamily="34" charset="0"/>
              </a:rPr>
              <a:t>What are equity-minded, evidence-based solutions of any disparity or racial inequity in this policy?   </a:t>
            </a:r>
          </a:p>
          <a:p>
            <a:pPr marL="260747" lvl="1" indent="0">
              <a:spcBef>
                <a:spcPts val="0"/>
              </a:spcBef>
              <a:spcAft>
                <a:spcPts val="338"/>
              </a:spcAft>
              <a:buNone/>
            </a:pPr>
            <a:endParaRPr lang="en-US" sz="1800">
              <a:latin typeface="Segoe UI" panose="020B0502040204020203" pitchFamily="34" charset="0"/>
            </a:endParaRPr>
          </a:p>
          <a:p>
            <a:pPr marL="257175" indent="-257175">
              <a:spcBef>
                <a:spcPts val="0"/>
              </a:spcBef>
              <a:spcAft>
                <a:spcPts val="338"/>
              </a:spcAft>
              <a:buFont typeface="+mj-lt"/>
              <a:buAutoNum type="arabicPeriod" startAt="9"/>
            </a:pPr>
            <a:r>
              <a:rPr lang="en-US" sz="2000">
                <a:latin typeface="Segoe UI" panose="020B0502040204020203" pitchFamily="34" charset="0"/>
              </a:rPr>
              <a:t>Racial equity requires budgeting reflecting racial equity as a top priority, and which seeks to rectify the harms of a history of racist policy.   </a:t>
            </a:r>
          </a:p>
          <a:p>
            <a:pPr marL="416123" lvl="1">
              <a:spcBef>
                <a:spcPts val="0"/>
              </a:spcBef>
              <a:spcAft>
                <a:spcPts val="338"/>
              </a:spcAft>
            </a:pPr>
            <a:r>
              <a:rPr lang="en-US" sz="1800">
                <a:latin typeface="Segoe UI" panose="020B0502040204020203" pitchFamily="34" charset="0"/>
              </a:rPr>
              <a:t>How might the budgeting reflected in this policy be adjusted to make real a commitment to racial equity? </a:t>
            </a:r>
            <a:endParaRPr lang="en-US" sz="1800">
              <a:latin typeface="Times New Roman" panose="02020603050405020304" pitchFamily="18" charset="0"/>
              <a:ea typeface="Times New Roman" panose="02020603050405020304" pitchFamily="18" charset="0"/>
            </a:endParaRPr>
          </a:p>
          <a:p>
            <a:pPr marL="89297" indent="0">
              <a:spcBef>
                <a:spcPts val="0"/>
              </a:spcBef>
              <a:spcAft>
                <a:spcPts val="169"/>
              </a:spcAft>
              <a:buNone/>
            </a:pPr>
            <a:endParaRPr lang="en-US" sz="1800"/>
          </a:p>
        </p:txBody>
      </p:sp>
      <p:sp>
        <p:nvSpPr>
          <p:cNvPr id="5" name="Text Placeholder 4">
            <a:extLst>
              <a:ext uri="{FF2B5EF4-FFF2-40B4-BE49-F238E27FC236}">
                <a16:creationId xmlns:a16="http://schemas.microsoft.com/office/drawing/2014/main" id="{E01CFD7D-A8E3-48CF-AEDB-1EF93CB5077C}"/>
              </a:ext>
            </a:extLst>
          </p:cNvPr>
          <p:cNvSpPr>
            <a:spLocks noGrp="1"/>
          </p:cNvSpPr>
          <p:nvPr>
            <p:ph type="body" sz="quarter" idx="13"/>
          </p:nvPr>
        </p:nvSpPr>
        <p:spPr/>
        <p:txBody>
          <a:bodyPr/>
          <a:lstStyle/>
          <a:p>
            <a:r>
              <a:rPr lang="en-US" sz="2800"/>
              <a:t>Policy &amp; Program Audit</a:t>
            </a:r>
          </a:p>
        </p:txBody>
      </p:sp>
      <p:sp>
        <p:nvSpPr>
          <p:cNvPr id="3" name="Title 2">
            <a:extLst>
              <a:ext uri="{FF2B5EF4-FFF2-40B4-BE49-F238E27FC236}">
                <a16:creationId xmlns:a16="http://schemas.microsoft.com/office/drawing/2014/main" id="{89D4A8FA-F977-4055-96B3-CF7C0B26C0AD}"/>
              </a:ext>
            </a:extLst>
          </p:cNvPr>
          <p:cNvSpPr>
            <a:spLocks noGrp="1"/>
          </p:cNvSpPr>
          <p:nvPr>
            <p:ph type="title"/>
          </p:nvPr>
        </p:nvSpPr>
        <p:spPr/>
        <p:txBody>
          <a:bodyPr/>
          <a:lstStyle/>
          <a:p>
            <a:r>
              <a:rPr lang="en-US"/>
              <a:t>Sample Prompts</a:t>
            </a:r>
          </a:p>
        </p:txBody>
      </p:sp>
      <p:sp>
        <p:nvSpPr>
          <p:cNvPr id="4" name="Slide Number Placeholder 3">
            <a:extLst>
              <a:ext uri="{FF2B5EF4-FFF2-40B4-BE49-F238E27FC236}">
                <a16:creationId xmlns:a16="http://schemas.microsoft.com/office/drawing/2014/main" id="{C37E9EE2-5B79-4B21-A846-4C5DADC2D861}"/>
              </a:ext>
            </a:extLst>
          </p:cNvPr>
          <p:cNvSpPr>
            <a:spLocks noGrp="1"/>
          </p:cNvSpPr>
          <p:nvPr>
            <p:ph type="sldNum" sz="quarter" idx="4294967295"/>
          </p:nvPr>
        </p:nvSpPr>
        <p:spPr>
          <a:xfrm>
            <a:off x="7758112" y="5473304"/>
            <a:ext cx="242888" cy="323850"/>
          </a:xfrm>
        </p:spPr>
        <p:txBody>
          <a:bodyPr/>
          <a:lstStyle/>
          <a:p>
            <a:fld id="{19B51A1E-902D-48AF-9020-955120F399B6}" type="slidenum">
              <a:rPr lang="en-US">
                <a:solidFill>
                  <a:prstClr val="black">
                    <a:tint val="95000"/>
                  </a:prstClr>
                </a:solidFill>
                <a:latin typeface="Segoe UI"/>
              </a:rPr>
              <a:pPr/>
              <a:t>19</a:t>
            </a:fld>
            <a:endParaRPr lang="en-US">
              <a:solidFill>
                <a:prstClr val="black">
                  <a:tint val="95000"/>
                </a:prstClr>
              </a:solidFill>
              <a:latin typeface="Segoe UI"/>
            </a:endParaRPr>
          </a:p>
        </p:txBody>
      </p:sp>
    </p:spTree>
    <p:extLst>
      <p:ext uri="{BB962C8B-B14F-4D97-AF65-F5344CB8AC3E}">
        <p14:creationId xmlns:p14="http://schemas.microsoft.com/office/powerpoint/2010/main" val="20047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0008FC-9BAA-4FC9-A726-619BA22B8CCE}"/>
              </a:ext>
            </a:extLst>
          </p:cNvPr>
          <p:cNvSpPr>
            <a:spLocks noGrp="1"/>
          </p:cNvSpPr>
          <p:nvPr>
            <p:ph idx="1"/>
          </p:nvPr>
        </p:nvSpPr>
        <p:spPr/>
        <p:txBody>
          <a:bodyPr/>
          <a:lstStyle/>
          <a:p>
            <a:pPr marL="0" indent="0">
              <a:buNone/>
            </a:pPr>
            <a:r>
              <a:rPr lang="en-US" sz="2000" b="1" dirty="0"/>
              <a:t>Racial equity:</a:t>
            </a:r>
          </a:p>
          <a:p>
            <a:r>
              <a:rPr lang="en-US" sz="1600" dirty="0"/>
              <a:t>Is the </a:t>
            </a:r>
            <a:r>
              <a:rPr lang="en-US" sz="1600" b="1" dirty="0"/>
              <a:t>top policy and performance priority </a:t>
            </a:r>
            <a:r>
              <a:rPr lang="en-US" sz="1600" dirty="0"/>
              <a:t>for the Department of Higher Education</a:t>
            </a:r>
          </a:p>
          <a:p>
            <a:r>
              <a:rPr lang="en-US" sz="1600" dirty="0"/>
              <a:t>Will be achieved </a:t>
            </a:r>
            <a:r>
              <a:rPr lang="en-US" sz="1600" b="1" dirty="0"/>
              <a:t>when race no longer determines one’s outcomes </a:t>
            </a:r>
            <a:r>
              <a:rPr lang="en-US" sz="1600" dirty="0"/>
              <a:t>in the Massachusetts public higher education system</a:t>
            </a:r>
          </a:p>
          <a:p>
            <a:r>
              <a:rPr lang="en-US" sz="1600" dirty="0"/>
              <a:t>Must be </a:t>
            </a:r>
            <a:r>
              <a:rPr lang="en-US" sz="1600" b="1" dirty="0"/>
              <a:t>embedded</a:t>
            </a:r>
            <a:r>
              <a:rPr lang="en-US" sz="1600" dirty="0"/>
              <a:t> system-wide and permeate the Department’s structure, culture, and policies </a:t>
            </a:r>
          </a:p>
          <a:p>
            <a:r>
              <a:rPr lang="en-US" sz="1600" dirty="0"/>
              <a:t>Requires the use of </a:t>
            </a:r>
            <a:r>
              <a:rPr lang="en-US" sz="1600" b="1" dirty="0"/>
              <a:t>asset-based language </a:t>
            </a:r>
            <a:r>
              <a:rPr lang="en-US" sz="1600" dirty="0"/>
              <a:t>to minimize the threat of harm, deficit, and stereotype reinforcement</a:t>
            </a:r>
          </a:p>
          <a:p>
            <a:pPr lvl="1"/>
            <a:r>
              <a:rPr lang="en-US" sz="1400" i="1" dirty="0"/>
              <a:t>“Asset-based language” defines people by their aspirations and contributions, rather than the systemic barriers and challenges they face</a:t>
            </a:r>
          </a:p>
          <a:p>
            <a:r>
              <a:rPr lang="en-US" sz="1600" dirty="0"/>
              <a:t>Requires </a:t>
            </a:r>
            <a:r>
              <a:rPr lang="en-US" sz="1600" b="1" dirty="0"/>
              <a:t>acknowledgement, remedy, and repair </a:t>
            </a:r>
            <a:r>
              <a:rPr lang="en-US" sz="1600" dirty="0"/>
              <a:t>of policies and practices which have excluded or created barriers</a:t>
            </a:r>
          </a:p>
        </p:txBody>
      </p:sp>
      <p:sp>
        <p:nvSpPr>
          <p:cNvPr id="5" name="Text Placeholder 4">
            <a:extLst>
              <a:ext uri="{FF2B5EF4-FFF2-40B4-BE49-F238E27FC236}">
                <a16:creationId xmlns:a16="http://schemas.microsoft.com/office/drawing/2014/main" id="{68ED9F5B-6474-4668-BD9B-0594865E6D0B}"/>
              </a:ext>
            </a:extLst>
          </p:cNvPr>
          <p:cNvSpPr>
            <a:spLocks noGrp="1"/>
          </p:cNvSpPr>
          <p:nvPr>
            <p:ph type="body" sz="quarter" idx="13"/>
          </p:nvPr>
        </p:nvSpPr>
        <p:spPr/>
        <p:txBody>
          <a:bodyPr/>
          <a:lstStyle/>
          <a:p>
            <a:r>
              <a:rPr lang="en-US" sz="2000" dirty="0"/>
              <a:t>The Equity Agenda</a:t>
            </a:r>
          </a:p>
        </p:txBody>
      </p:sp>
      <p:sp>
        <p:nvSpPr>
          <p:cNvPr id="3" name="Title 2">
            <a:extLst>
              <a:ext uri="{FF2B5EF4-FFF2-40B4-BE49-F238E27FC236}">
                <a16:creationId xmlns:a16="http://schemas.microsoft.com/office/drawing/2014/main" id="{32DBB33E-E6EC-4797-A10B-C6FA54703BAE}"/>
              </a:ext>
            </a:extLst>
          </p:cNvPr>
          <p:cNvSpPr>
            <a:spLocks noGrp="1"/>
          </p:cNvSpPr>
          <p:nvPr>
            <p:ph type="title"/>
          </p:nvPr>
        </p:nvSpPr>
        <p:spPr/>
        <p:txBody>
          <a:bodyPr/>
          <a:lstStyle/>
          <a:p>
            <a:r>
              <a:rPr lang="en-US" dirty="0"/>
              <a:t>Equity Principles</a:t>
            </a:r>
          </a:p>
        </p:txBody>
      </p:sp>
    </p:spTree>
    <p:extLst>
      <p:ext uri="{BB962C8B-B14F-4D97-AF65-F5344CB8AC3E}">
        <p14:creationId xmlns:p14="http://schemas.microsoft.com/office/powerpoint/2010/main" val="2604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6A6EBF-CA6E-4205-A50C-E4D461B2B9B2}"/>
              </a:ext>
            </a:extLst>
          </p:cNvPr>
          <p:cNvSpPr>
            <a:spLocks noGrp="1"/>
          </p:cNvSpPr>
          <p:nvPr>
            <p:ph idx="1"/>
          </p:nvPr>
        </p:nvSpPr>
        <p:spPr>
          <a:xfrm>
            <a:off x="0" y="1988026"/>
            <a:ext cx="2375848" cy="4521955"/>
          </a:xfrm>
        </p:spPr>
        <p:txBody>
          <a:bodyPr vert="horz" wrap="square" lIns="0" tIns="0" rIns="0" bIns="0" numCol="1" rtlCol="0" anchor="t" anchorCtr="0" compatLnSpc="1">
            <a:prstTxWarp prst="textNoShape">
              <a:avLst/>
            </a:prstTxWarp>
            <a:noAutofit/>
          </a:bodyPr>
          <a:lstStyle/>
          <a:p>
            <a:r>
              <a:rPr lang="en-US" sz="1600" dirty="0"/>
              <a:t>Audit of first set of policies to be completed by August 15, 2021</a:t>
            </a:r>
            <a:endParaRPr lang="en-US" sz="1600" dirty="0">
              <a:cs typeface="Segoe UI"/>
            </a:endParaRPr>
          </a:p>
          <a:p>
            <a:r>
              <a:rPr lang="en-US" sz="1600" dirty="0"/>
              <a:t>Learning Community will meet quarterly</a:t>
            </a:r>
            <a:endParaRPr lang="en-US" sz="1600" dirty="0">
              <a:cs typeface="Segoe UI"/>
            </a:endParaRPr>
          </a:p>
          <a:p>
            <a:r>
              <a:rPr lang="en-US" sz="1600" dirty="0">
                <a:cs typeface="Segoe UI"/>
              </a:rPr>
              <a:t>DHE Equity Agenda leads will meet with each divisional team in between full LC meetings</a:t>
            </a:r>
          </a:p>
          <a:p>
            <a:r>
              <a:rPr lang="en-US" sz="1600" dirty="0">
                <a:cs typeface="Segoe UI"/>
              </a:rPr>
              <a:t>Support teams will offer teach-ins</a:t>
            </a:r>
          </a:p>
          <a:p>
            <a:r>
              <a:rPr lang="en-US" sz="1600" dirty="0"/>
              <a:t>Collaboration and conversation among LC encouraged</a:t>
            </a:r>
            <a:endParaRPr lang="en-US" sz="1600" dirty="0">
              <a:cs typeface="Segoe UI"/>
            </a:endParaRPr>
          </a:p>
        </p:txBody>
      </p:sp>
      <p:sp>
        <p:nvSpPr>
          <p:cNvPr id="3" name="Title 2">
            <a:extLst>
              <a:ext uri="{FF2B5EF4-FFF2-40B4-BE49-F238E27FC236}">
                <a16:creationId xmlns:a16="http://schemas.microsoft.com/office/drawing/2014/main" id="{DDB78E2D-4650-4F2E-802A-1AEEE6DD59DE}"/>
              </a:ext>
            </a:extLst>
          </p:cNvPr>
          <p:cNvSpPr>
            <a:spLocks noGrp="1"/>
          </p:cNvSpPr>
          <p:nvPr>
            <p:ph type="title"/>
          </p:nvPr>
        </p:nvSpPr>
        <p:spPr/>
        <p:txBody>
          <a:bodyPr/>
          <a:lstStyle/>
          <a:p>
            <a:r>
              <a:rPr lang="en-US"/>
              <a:t>Policy Audit Learning Community Structure and Timeline</a:t>
            </a:r>
          </a:p>
        </p:txBody>
      </p:sp>
      <p:pic>
        <p:nvPicPr>
          <p:cNvPr id="6" name="Content Placeholder 14">
            <a:extLst>
              <a:ext uri="{FF2B5EF4-FFF2-40B4-BE49-F238E27FC236}">
                <a16:creationId xmlns:a16="http://schemas.microsoft.com/office/drawing/2014/main" id="{55759C54-5080-48C0-8499-1C98B50F93F6}"/>
              </a:ext>
            </a:extLst>
          </p:cNvPr>
          <p:cNvPicPr>
            <a:picLocks noChangeAspect="1"/>
          </p:cNvPicPr>
          <p:nvPr/>
        </p:nvPicPr>
        <p:blipFill>
          <a:blip r:embed="rId3"/>
          <a:stretch>
            <a:fillRect/>
          </a:stretch>
        </p:blipFill>
        <p:spPr>
          <a:xfrm>
            <a:off x="2442794" y="1988025"/>
            <a:ext cx="6600932" cy="4521955"/>
          </a:xfrm>
          <a:prstGeom prst="rect">
            <a:avLst/>
          </a:prstGeom>
        </p:spPr>
      </p:pic>
    </p:spTree>
    <p:extLst>
      <p:ext uri="{BB962C8B-B14F-4D97-AF65-F5344CB8AC3E}">
        <p14:creationId xmlns:p14="http://schemas.microsoft.com/office/powerpoint/2010/main" val="341565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0008FC-9BAA-4FC9-A726-619BA22B8CCE}"/>
              </a:ext>
            </a:extLst>
          </p:cNvPr>
          <p:cNvSpPr>
            <a:spLocks noGrp="1"/>
          </p:cNvSpPr>
          <p:nvPr>
            <p:ph idx="1"/>
          </p:nvPr>
        </p:nvSpPr>
        <p:spPr/>
        <p:txBody>
          <a:bodyPr/>
          <a:lstStyle/>
          <a:p>
            <a:pPr marL="0" indent="0">
              <a:buNone/>
            </a:pPr>
            <a:r>
              <a:rPr lang="en-US" sz="1800" b="1" dirty="0"/>
              <a:t>We must:</a:t>
            </a:r>
          </a:p>
          <a:p>
            <a:r>
              <a:rPr lang="en-US" sz="1600" dirty="0"/>
              <a:t>Recognize that </a:t>
            </a:r>
            <a:r>
              <a:rPr lang="en-US" sz="1600" b="1" dirty="0"/>
              <a:t>clarity</a:t>
            </a:r>
            <a:r>
              <a:rPr lang="en-US" sz="1600" dirty="0"/>
              <a:t> in language, goals, and measures is vital to racially </a:t>
            </a:r>
            <a:br>
              <a:rPr lang="en-US" sz="1600" dirty="0"/>
            </a:br>
            <a:r>
              <a:rPr lang="en-US" sz="1600" dirty="0"/>
              <a:t>equitable practices</a:t>
            </a:r>
          </a:p>
          <a:p>
            <a:r>
              <a:rPr lang="en-US" sz="1600" dirty="0"/>
              <a:t>Promote </a:t>
            </a:r>
            <a:r>
              <a:rPr lang="en-US" sz="1600" b="1" dirty="0"/>
              <a:t>culturally sustainable campus climates </a:t>
            </a:r>
            <a:r>
              <a:rPr lang="en-US" sz="1600" dirty="0"/>
              <a:t>in which all students can thrive and are regarded in the totality of their human dignity</a:t>
            </a:r>
          </a:p>
          <a:p>
            <a:pPr lvl="1"/>
            <a:r>
              <a:rPr lang="en-US" sz="1400" i="1" dirty="0"/>
              <a:t>“Culturally sustainable” means recognizing, maintaining, and developing cultural identity and diversity, as they are assets, not weaknesses (Ladson-Billings, 1995; Paris, 2012)</a:t>
            </a:r>
          </a:p>
          <a:p>
            <a:r>
              <a:rPr lang="en-US" sz="1600" dirty="0"/>
              <a:t>Create and cultivate an </a:t>
            </a:r>
            <a:r>
              <a:rPr lang="en-US" sz="1600" b="1" dirty="0"/>
              <a:t>inclusive environment </a:t>
            </a:r>
            <a:r>
              <a:rPr lang="en-US" sz="1600" dirty="0"/>
              <a:t>to encourage the support and participation of relevant stakeholders</a:t>
            </a:r>
          </a:p>
          <a:p>
            <a:r>
              <a:rPr lang="en-US" sz="1600" dirty="0"/>
              <a:t>Acknowledge the </a:t>
            </a:r>
            <a:r>
              <a:rPr lang="en-US" sz="1600" b="1" dirty="0"/>
              <a:t>experience and knowledge </a:t>
            </a:r>
            <a:r>
              <a:rPr lang="en-US" sz="1600" dirty="0"/>
              <a:t>of people of color, and seek to engage people of color in the pursuit of racial equity in meaningful ways</a:t>
            </a:r>
          </a:p>
          <a:p>
            <a:r>
              <a:rPr lang="en-US" sz="1600" dirty="0"/>
              <a:t>Incentivize the development and support the implementation of </a:t>
            </a:r>
            <a:r>
              <a:rPr lang="en-US" sz="1600" b="1" dirty="0"/>
              <a:t>equity-minded, evidence-based solutions</a:t>
            </a:r>
          </a:p>
          <a:p>
            <a:endParaRPr lang="en-US" dirty="0"/>
          </a:p>
          <a:p>
            <a:endParaRPr lang="en-US" dirty="0"/>
          </a:p>
        </p:txBody>
      </p:sp>
      <p:sp>
        <p:nvSpPr>
          <p:cNvPr id="5" name="Text Placeholder 4">
            <a:extLst>
              <a:ext uri="{FF2B5EF4-FFF2-40B4-BE49-F238E27FC236}">
                <a16:creationId xmlns:a16="http://schemas.microsoft.com/office/drawing/2014/main" id="{68ED9F5B-6474-4668-BD9B-0594865E6D0B}"/>
              </a:ext>
            </a:extLst>
          </p:cNvPr>
          <p:cNvSpPr>
            <a:spLocks noGrp="1"/>
          </p:cNvSpPr>
          <p:nvPr>
            <p:ph type="body" sz="quarter" idx="13"/>
          </p:nvPr>
        </p:nvSpPr>
        <p:spPr/>
        <p:txBody>
          <a:bodyPr/>
          <a:lstStyle/>
          <a:p>
            <a:r>
              <a:rPr lang="en-US" sz="2000" dirty="0"/>
              <a:t>The Equity Agenda</a:t>
            </a:r>
          </a:p>
        </p:txBody>
      </p:sp>
      <p:sp>
        <p:nvSpPr>
          <p:cNvPr id="3" name="Title 2">
            <a:extLst>
              <a:ext uri="{FF2B5EF4-FFF2-40B4-BE49-F238E27FC236}">
                <a16:creationId xmlns:a16="http://schemas.microsoft.com/office/drawing/2014/main" id="{32DBB33E-E6EC-4797-A10B-C6FA54703BAE}"/>
              </a:ext>
            </a:extLst>
          </p:cNvPr>
          <p:cNvSpPr>
            <a:spLocks noGrp="1"/>
          </p:cNvSpPr>
          <p:nvPr>
            <p:ph type="title"/>
          </p:nvPr>
        </p:nvSpPr>
        <p:spPr/>
        <p:txBody>
          <a:bodyPr/>
          <a:lstStyle/>
          <a:p>
            <a:r>
              <a:rPr lang="en-US" dirty="0"/>
              <a:t>Equity Principles</a:t>
            </a:r>
          </a:p>
        </p:txBody>
      </p:sp>
    </p:spTree>
    <p:extLst>
      <p:ext uri="{BB962C8B-B14F-4D97-AF65-F5344CB8AC3E}">
        <p14:creationId xmlns:p14="http://schemas.microsoft.com/office/powerpoint/2010/main" val="34711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D215A-7D9D-4B71-81A1-3220FCFE316C}"/>
              </a:ext>
            </a:extLst>
          </p:cNvPr>
          <p:cNvSpPr>
            <a:spLocks noGrp="1"/>
          </p:cNvSpPr>
          <p:nvPr>
            <p:ph type="title"/>
          </p:nvPr>
        </p:nvSpPr>
        <p:spPr>
          <a:xfrm>
            <a:off x="262491" y="421857"/>
            <a:ext cx="8088842" cy="387798"/>
          </a:xfrm>
        </p:spPr>
        <p:txBody>
          <a:bodyPr/>
          <a:lstStyle/>
          <a:p>
            <a:r>
              <a:rPr lang="en-US" sz="2800" dirty="0"/>
              <a:t>Participatory Leadership</a:t>
            </a:r>
          </a:p>
        </p:txBody>
      </p:sp>
      <p:sp>
        <p:nvSpPr>
          <p:cNvPr id="3" name="Slide Number Placeholder 2">
            <a:extLst>
              <a:ext uri="{FF2B5EF4-FFF2-40B4-BE49-F238E27FC236}">
                <a16:creationId xmlns:a16="http://schemas.microsoft.com/office/drawing/2014/main" id="{B2A7A116-BC28-4E39-B586-25212F9948F2}"/>
              </a:ext>
            </a:extLst>
          </p:cNvPr>
          <p:cNvSpPr>
            <a:spLocks noGrp="1"/>
          </p:cNvSpPr>
          <p:nvPr>
            <p:ph type="sldNum" sz="quarter" idx="11"/>
          </p:nvPr>
        </p:nvSpPr>
        <p:spPr>
          <a:xfrm>
            <a:off x="8718529" y="5473643"/>
            <a:ext cx="324000" cy="324000"/>
          </a:xfrm>
        </p:spPr>
        <p:txBody>
          <a:bodyPr/>
          <a:lstStyle/>
          <a:p>
            <a:pPr defTabSz="685800"/>
            <a:fld id="{19B51A1E-902D-48AF-9020-955120F399B6}" type="slidenum">
              <a:rPr lang="en-US">
                <a:solidFill>
                  <a:prstClr val="white"/>
                </a:solidFill>
                <a:latin typeface="Segoe UI"/>
              </a:rPr>
              <a:pPr defTabSz="685800"/>
              <a:t>4</a:t>
            </a:fld>
            <a:endParaRPr lang="en-US">
              <a:solidFill>
                <a:prstClr val="white"/>
              </a:solidFill>
              <a:latin typeface="Segoe UI"/>
            </a:endParaRPr>
          </a:p>
        </p:txBody>
      </p:sp>
      <p:sp>
        <p:nvSpPr>
          <p:cNvPr id="8" name="Text Placeholder 7">
            <a:extLst>
              <a:ext uri="{FF2B5EF4-FFF2-40B4-BE49-F238E27FC236}">
                <a16:creationId xmlns:a16="http://schemas.microsoft.com/office/drawing/2014/main" id="{465CB110-2BD7-4063-A631-ECE12657BA07}"/>
              </a:ext>
            </a:extLst>
          </p:cNvPr>
          <p:cNvSpPr>
            <a:spLocks noGrp="1"/>
          </p:cNvSpPr>
          <p:nvPr>
            <p:ph type="body" sz="quarter" idx="12"/>
          </p:nvPr>
        </p:nvSpPr>
        <p:spPr>
          <a:xfrm>
            <a:off x="316457" y="1269958"/>
            <a:ext cx="1983189" cy="4640985"/>
          </a:xfrm>
        </p:spPr>
        <p:txBody>
          <a:bodyPr/>
          <a:lstStyle/>
          <a:p>
            <a:r>
              <a:rPr lang="en-US" sz="2000" dirty="0"/>
              <a:t>To achieve racial equity, DHE has developed various </a:t>
            </a:r>
            <a:r>
              <a:rPr lang="en-US" sz="2000" b="1" dirty="0"/>
              <a:t>formal and informal networks </a:t>
            </a:r>
            <a:r>
              <a:rPr lang="en-US" sz="2000" dirty="0"/>
              <a:t>to catalyze and support staff in developing knowledge, building relationships, and implementing policy changes</a:t>
            </a:r>
          </a:p>
        </p:txBody>
      </p:sp>
      <p:pic>
        <p:nvPicPr>
          <p:cNvPr id="7" name="Content Placeholder 6">
            <a:extLst>
              <a:ext uri="{FF2B5EF4-FFF2-40B4-BE49-F238E27FC236}">
                <a16:creationId xmlns:a16="http://schemas.microsoft.com/office/drawing/2014/main" id="{210D6B5D-017E-49DD-A8F6-BB7092EA6440}"/>
              </a:ext>
            </a:extLst>
          </p:cNvPr>
          <p:cNvPicPr>
            <a:picLocks noGrp="1" noChangeAspect="1"/>
          </p:cNvPicPr>
          <p:nvPr>
            <p:ph idx="1"/>
          </p:nvPr>
        </p:nvPicPr>
        <p:blipFill>
          <a:blip r:embed="rId3"/>
          <a:srcRect/>
          <a:stretch/>
        </p:blipFill>
        <p:spPr>
          <a:xfrm>
            <a:off x="2545121" y="1269958"/>
            <a:ext cx="6282421" cy="3936672"/>
          </a:xfrm>
        </p:spPr>
      </p:pic>
      <p:sp>
        <p:nvSpPr>
          <p:cNvPr id="10" name="TextBox 9">
            <a:extLst>
              <a:ext uri="{FF2B5EF4-FFF2-40B4-BE49-F238E27FC236}">
                <a16:creationId xmlns:a16="http://schemas.microsoft.com/office/drawing/2014/main" id="{6EB0BE23-9D14-4D12-B47F-B7C7C56E938D}"/>
              </a:ext>
            </a:extLst>
          </p:cNvPr>
          <p:cNvSpPr txBox="1"/>
          <p:nvPr/>
        </p:nvSpPr>
        <p:spPr>
          <a:xfrm>
            <a:off x="3357169" y="2056681"/>
            <a:ext cx="1725065" cy="2839239"/>
          </a:xfrm>
          <a:prstGeom prst="rect">
            <a:avLst/>
          </a:prstGeom>
        </p:spPr>
        <p:txBody>
          <a:bodyPr wrap="square" lIns="68580" tIns="34290" rIns="68580" bIns="34290" rtlCol="0" anchor="t">
            <a:spAutoFit/>
          </a:bodyPr>
          <a:lstStyle/>
          <a:p>
            <a:pPr algn="ctr" defTabSz="685800"/>
            <a:r>
              <a:rPr lang="en-US" sz="1500" dirty="0">
                <a:solidFill>
                  <a:prstClr val="white"/>
                </a:solidFill>
                <a:latin typeface="Segoe UI"/>
              </a:rPr>
              <a:t>Build knowledge, awareness, and skills of every </a:t>
            </a:r>
            <a:r>
              <a:rPr lang="en-US" sz="1500" b="1" dirty="0">
                <a:solidFill>
                  <a:srgbClr val="C8102E"/>
                </a:solidFill>
                <a:latin typeface="Segoe UI"/>
              </a:rPr>
              <a:t>individual</a:t>
            </a:r>
            <a:r>
              <a:rPr lang="en-US" sz="1500" dirty="0">
                <a:solidFill>
                  <a:prstClr val="white"/>
                </a:solidFill>
                <a:latin typeface="Segoe UI"/>
              </a:rPr>
              <a:t> to change one’s beliefs and actions, both conscious and unconscious, that serve to perpetuate oppression</a:t>
            </a:r>
            <a:endParaRPr lang="en-US" sz="1500" b="1" dirty="0">
              <a:solidFill>
                <a:prstClr val="white"/>
              </a:solidFill>
              <a:latin typeface="Segoe UI"/>
            </a:endParaRPr>
          </a:p>
        </p:txBody>
      </p:sp>
      <p:sp>
        <p:nvSpPr>
          <p:cNvPr id="20" name="TextBox 19">
            <a:extLst>
              <a:ext uri="{FF2B5EF4-FFF2-40B4-BE49-F238E27FC236}">
                <a16:creationId xmlns:a16="http://schemas.microsoft.com/office/drawing/2014/main" id="{B9713FC5-BC0C-4649-BECC-DA53F4632DF4}"/>
              </a:ext>
            </a:extLst>
          </p:cNvPr>
          <p:cNvSpPr txBox="1"/>
          <p:nvPr/>
        </p:nvSpPr>
        <p:spPr>
          <a:xfrm>
            <a:off x="6741970" y="2352611"/>
            <a:ext cx="1609363" cy="2169825"/>
          </a:xfrm>
          <a:prstGeom prst="rect">
            <a:avLst/>
          </a:prstGeom>
        </p:spPr>
        <p:txBody>
          <a:bodyPr wrap="square" rtlCol="0">
            <a:spAutoFit/>
          </a:bodyPr>
          <a:lstStyle/>
          <a:p>
            <a:pPr algn="ctr" defTabSz="685800"/>
            <a:r>
              <a:rPr lang="en-US" sz="1500" dirty="0">
                <a:solidFill>
                  <a:prstClr val="white"/>
                </a:solidFill>
                <a:latin typeface="Segoe UI"/>
              </a:rPr>
              <a:t>Acknowledge, remedy, and repair policies and practices at the </a:t>
            </a:r>
            <a:r>
              <a:rPr lang="en-US" sz="1500" b="1" dirty="0">
                <a:solidFill>
                  <a:srgbClr val="009CDE"/>
                </a:solidFill>
                <a:latin typeface="Segoe UI"/>
              </a:rPr>
              <a:t>agency</a:t>
            </a:r>
            <a:r>
              <a:rPr lang="en-US" sz="1500" dirty="0">
                <a:solidFill>
                  <a:prstClr val="white"/>
                </a:solidFill>
                <a:latin typeface="Segoe UI"/>
              </a:rPr>
              <a:t> and </a:t>
            </a:r>
            <a:r>
              <a:rPr lang="en-US" sz="1500" b="1" dirty="0">
                <a:solidFill>
                  <a:srgbClr val="009CDE"/>
                </a:solidFill>
                <a:latin typeface="Segoe UI"/>
              </a:rPr>
              <a:t>system</a:t>
            </a:r>
            <a:r>
              <a:rPr lang="en-US" sz="1500" dirty="0">
                <a:solidFill>
                  <a:prstClr val="white"/>
                </a:solidFill>
                <a:latin typeface="Segoe UI"/>
              </a:rPr>
              <a:t> levels that have excluded or created barriers</a:t>
            </a:r>
            <a:endParaRPr lang="en-US" sz="1500" b="1" dirty="0">
              <a:solidFill>
                <a:prstClr val="white"/>
              </a:solidFill>
              <a:latin typeface="Segoe UI"/>
            </a:endParaRPr>
          </a:p>
        </p:txBody>
      </p:sp>
      <p:sp>
        <p:nvSpPr>
          <p:cNvPr id="11" name="TextBox 10">
            <a:extLst>
              <a:ext uri="{FF2B5EF4-FFF2-40B4-BE49-F238E27FC236}">
                <a16:creationId xmlns:a16="http://schemas.microsoft.com/office/drawing/2014/main" id="{4AD9E3C5-64A8-4B35-83E1-74B3058751A9}"/>
              </a:ext>
            </a:extLst>
          </p:cNvPr>
          <p:cNvSpPr txBox="1"/>
          <p:nvPr/>
        </p:nvSpPr>
        <p:spPr>
          <a:xfrm>
            <a:off x="2669624" y="5359062"/>
            <a:ext cx="6127431" cy="461665"/>
          </a:xfrm>
          <a:prstGeom prst="rect">
            <a:avLst/>
          </a:prstGeom>
        </p:spPr>
        <p:txBody>
          <a:bodyPr wrap="square" rtlCol="0">
            <a:spAutoFit/>
          </a:bodyPr>
          <a:lstStyle/>
          <a:p>
            <a:pPr algn="ctr" defTabSz="685800"/>
            <a:r>
              <a:rPr lang="en-US" sz="1200" dirty="0">
                <a:solidFill>
                  <a:prstClr val="white"/>
                </a:solidFill>
                <a:latin typeface="Segoe UI" panose="020B0502040204020203" pitchFamily="34" charset="0"/>
                <a:ea typeface="Calibri" panose="020F0502020204030204" pitchFamily="34" charset="0"/>
              </a:rPr>
              <a:t>Inspired by </a:t>
            </a:r>
            <a:r>
              <a:rPr lang="en-US" sz="1200" dirty="0">
                <a:solidFill>
                  <a:prstClr val="white"/>
                </a:solidFill>
                <a:latin typeface="Segoe UI" panose="020B0502040204020203" pitchFamily="34" charset="0"/>
                <a:ea typeface="Calibri" panose="020F0502020204030204" pitchFamily="34" charset="0"/>
                <a:hlinkClick r:id="rId4"/>
              </a:rPr>
              <a:t>National Equity Project</a:t>
            </a:r>
            <a:r>
              <a:rPr lang="en-US" sz="1200" dirty="0">
                <a:solidFill>
                  <a:prstClr val="white"/>
                </a:solidFill>
                <a:latin typeface="Segoe UI" panose="020B0502040204020203" pitchFamily="34" charset="0"/>
                <a:ea typeface="Calibri" panose="020F0502020204030204" pitchFamily="34" charset="0"/>
              </a:rPr>
              <a:t> and </a:t>
            </a:r>
            <a:r>
              <a:rPr lang="en-US" sz="1200" dirty="0">
                <a:solidFill>
                  <a:prstClr val="white"/>
                </a:solidFill>
                <a:latin typeface="Segoe UI" panose="020B0502040204020203" pitchFamily="34" charset="0"/>
              </a:rPr>
              <a:t>Maggie </a:t>
            </a:r>
            <a:r>
              <a:rPr lang="en-US" sz="1200" dirty="0" err="1">
                <a:solidFill>
                  <a:prstClr val="white"/>
                </a:solidFill>
                <a:latin typeface="Segoe UI" panose="020B0502040204020203" pitchFamily="34" charset="0"/>
              </a:rPr>
              <a:t>Potapchuk</a:t>
            </a:r>
            <a:r>
              <a:rPr lang="en-US" sz="1200" dirty="0">
                <a:solidFill>
                  <a:prstClr val="white"/>
                </a:solidFill>
                <a:latin typeface="Segoe UI" panose="020B0502040204020203" pitchFamily="34" charset="0"/>
              </a:rPr>
              <a:t> (</a:t>
            </a:r>
            <a:r>
              <a:rPr lang="en-US" sz="1200" i="1" dirty="0">
                <a:solidFill>
                  <a:prstClr val="white"/>
                </a:solidFill>
                <a:latin typeface="Segoe UI" panose="020B0502040204020203" pitchFamily="34" charset="0"/>
                <a:hlinkClick r:id="rId5"/>
              </a:rPr>
              <a:t>Cultivating Interdependence</a:t>
            </a:r>
            <a:r>
              <a:rPr lang="en-US" sz="1200" i="1" dirty="0">
                <a:solidFill>
                  <a:prstClr val="white"/>
                </a:solidFill>
                <a:latin typeface="Segoe UI" panose="020B0502040204020203" pitchFamily="34" charset="0"/>
              </a:rPr>
              <a:t>: A Guide for Race Relations and Racial Justice Organizations, </a:t>
            </a:r>
            <a:r>
              <a:rPr lang="en-US" sz="1200" dirty="0">
                <a:solidFill>
                  <a:prstClr val="white"/>
                </a:solidFill>
                <a:latin typeface="Segoe UI" panose="020B0502040204020203" pitchFamily="34" charset="0"/>
              </a:rPr>
              <a:t>2004) </a:t>
            </a:r>
          </a:p>
        </p:txBody>
      </p:sp>
      <p:sp>
        <p:nvSpPr>
          <p:cNvPr id="23" name="TextBox 22">
            <a:extLst>
              <a:ext uri="{FF2B5EF4-FFF2-40B4-BE49-F238E27FC236}">
                <a16:creationId xmlns:a16="http://schemas.microsoft.com/office/drawing/2014/main" id="{E21D965F-E459-4976-AD75-C208CE992478}"/>
              </a:ext>
            </a:extLst>
          </p:cNvPr>
          <p:cNvSpPr txBox="1"/>
          <p:nvPr/>
        </p:nvSpPr>
        <p:spPr>
          <a:xfrm>
            <a:off x="5025636" y="2352611"/>
            <a:ext cx="1415405" cy="1858201"/>
          </a:xfrm>
          <a:prstGeom prst="rect">
            <a:avLst/>
          </a:prstGeom>
        </p:spPr>
        <p:txBody>
          <a:bodyPr wrap="square" rtlCol="0">
            <a:spAutoFit/>
          </a:bodyPr>
          <a:lstStyle/>
          <a:p>
            <a:pPr algn="ctr" defTabSz="685800"/>
            <a:r>
              <a:rPr lang="en-US" sz="1275" dirty="0">
                <a:solidFill>
                  <a:prstClr val="white"/>
                </a:solidFill>
                <a:latin typeface="Segoe UI"/>
              </a:rPr>
              <a:t>Bring people together, both within and across </a:t>
            </a:r>
            <a:r>
              <a:rPr lang="en-US" sz="1275" b="1" dirty="0">
                <a:solidFill>
                  <a:srgbClr val="FFC72C"/>
                </a:solidFill>
                <a:latin typeface="Segoe UI"/>
              </a:rPr>
              <a:t>groups</a:t>
            </a:r>
            <a:r>
              <a:rPr lang="en-US" sz="1275" dirty="0">
                <a:solidFill>
                  <a:prstClr val="white"/>
                </a:solidFill>
                <a:latin typeface="Segoe UI"/>
              </a:rPr>
              <a:t>, to build relationships of trust and solve problems collectively</a:t>
            </a:r>
          </a:p>
        </p:txBody>
      </p:sp>
    </p:spTree>
    <p:extLst>
      <p:ext uri="{BB962C8B-B14F-4D97-AF65-F5344CB8AC3E}">
        <p14:creationId xmlns:p14="http://schemas.microsoft.com/office/powerpoint/2010/main" val="243736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12BF9BB-0A49-4A15-9ACC-C399135C2A76}"/>
              </a:ext>
            </a:extLst>
          </p:cNvPr>
          <p:cNvSpPr>
            <a:spLocks noGrp="1"/>
          </p:cNvSpPr>
          <p:nvPr>
            <p:ph idx="1"/>
          </p:nvPr>
        </p:nvSpPr>
        <p:spPr>
          <a:xfrm>
            <a:off x="2627416" y="1233451"/>
            <a:ext cx="6220484" cy="4150079"/>
          </a:xfrm>
        </p:spPr>
        <p:txBody>
          <a:bodyPr/>
          <a:lstStyle/>
          <a:p>
            <a:pPr marL="0" indent="0">
              <a:buNone/>
            </a:pPr>
            <a:endParaRPr lang="en-US" sz="2100"/>
          </a:p>
          <a:p>
            <a:pPr marL="0" indent="0">
              <a:buNone/>
            </a:pPr>
            <a:endParaRPr lang="en-US" sz="2100"/>
          </a:p>
        </p:txBody>
      </p:sp>
      <p:sp>
        <p:nvSpPr>
          <p:cNvPr id="2" name="Title 1">
            <a:extLst>
              <a:ext uri="{FF2B5EF4-FFF2-40B4-BE49-F238E27FC236}">
                <a16:creationId xmlns:a16="http://schemas.microsoft.com/office/drawing/2014/main" id="{352D215A-7D9D-4B71-81A1-3220FCFE316C}"/>
              </a:ext>
            </a:extLst>
          </p:cNvPr>
          <p:cNvSpPr>
            <a:spLocks noGrp="1"/>
          </p:cNvSpPr>
          <p:nvPr>
            <p:ph type="title"/>
          </p:nvPr>
        </p:nvSpPr>
        <p:spPr>
          <a:xfrm>
            <a:off x="199155" y="182937"/>
            <a:ext cx="7845388" cy="387798"/>
          </a:xfrm>
        </p:spPr>
        <p:txBody>
          <a:bodyPr/>
          <a:lstStyle/>
          <a:p>
            <a:r>
              <a:rPr lang="en-US" sz="2800" dirty="0"/>
              <a:t>Participatory Leadership</a:t>
            </a:r>
          </a:p>
        </p:txBody>
      </p:sp>
      <p:sp>
        <p:nvSpPr>
          <p:cNvPr id="3" name="Slide Number Placeholder 2">
            <a:extLst>
              <a:ext uri="{FF2B5EF4-FFF2-40B4-BE49-F238E27FC236}">
                <a16:creationId xmlns:a16="http://schemas.microsoft.com/office/drawing/2014/main" id="{B2A7A116-BC28-4E39-B586-25212F9948F2}"/>
              </a:ext>
            </a:extLst>
          </p:cNvPr>
          <p:cNvSpPr>
            <a:spLocks noGrp="1"/>
          </p:cNvSpPr>
          <p:nvPr>
            <p:ph type="sldNum" sz="quarter" idx="11"/>
          </p:nvPr>
        </p:nvSpPr>
        <p:spPr>
          <a:xfrm>
            <a:off x="8718529" y="5473643"/>
            <a:ext cx="324000" cy="324000"/>
          </a:xfrm>
        </p:spPr>
        <p:txBody>
          <a:bodyPr/>
          <a:lstStyle/>
          <a:p>
            <a:pPr defTabSz="685800"/>
            <a:fld id="{19B51A1E-902D-48AF-9020-955120F399B6}" type="slidenum">
              <a:rPr lang="en-US">
                <a:solidFill>
                  <a:prstClr val="white"/>
                </a:solidFill>
                <a:latin typeface="Segoe UI"/>
              </a:rPr>
              <a:pPr defTabSz="685800"/>
              <a:t>5</a:t>
            </a:fld>
            <a:endParaRPr lang="en-US">
              <a:solidFill>
                <a:prstClr val="white"/>
              </a:solidFill>
              <a:latin typeface="Segoe UI"/>
            </a:endParaRPr>
          </a:p>
        </p:txBody>
      </p:sp>
      <p:sp>
        <p:nvSpPr>
          <p:cNvPr id="8" name="Text Placeholder 7">
            <a:extLst>
              <a:ext uri="{FF2B5EF4-FFF2-40B4-BE49-F238E27FC236}">
                <a16:creationId xmlns:a16="http://schemas.microsoft.com/office/drawing/2014/main" id="{465CB110-2BD7-4063-A631-ECE12657BA07}"/>
              </a:ext>
            </a:extLst>
          </p:cNvPr>
          <p:cNvSpPr>
            <a:spLocks noGrp="1"/>
          </p:cNvSpPr>
          <p:nvPr>
            <p:ph type="body" sz="quarter" idx="12"/>
          </p:nvPr>
        </p:nvSpPr>
        <p:spPr>
          <a:xfrm>
            <a:off x="199155" y="1766736"/>
            <a:ext cx="1821378" cy="4819121"/>
          </a:xfrm>
        </p:spPr>
        <p:txBody>
          <a:bodyPr/>
          <a:lstStyle/>
          <a:p>
            <a:r>
              <a:rPr lang="en-US" sz="2000" dirty="0"/>
              <a:t>To achieve racial equity, DHE has developed various </a:t>
            </a:r>
            <a:r>
              <a:rPr lang="en-US" sz="2000" b="1" dirty="0"/>
              <a:t>formal and informal networks </a:t>
            </a:r>
            <a:r>
              <a:rPr lang="en-US" sz="2000" dirty="0"/>
              <a:t>to catalyze and support staff in developing knowledge, building relationships, and implementing policy changes</a:t>
            </a:r>
          </a:p>
        </p:txBody>
      </p:sp>
      <p:graphicFrame>
        <p:nvGraphicFramePr>
          <p:cNvPr id="14" name="Table 7">
            <a:extLst>
              <a:ext uri="{FF2B5EF4-FFF2-40B4-BE49-F238E27FC236}">
                <a16:creationId xmlns:a16="http://schemas.microsoft.com/office/drawing/2014/main" id="{07698B82-6B1E-4542-8550-A05AB695779E}"/>
              </a:ext>
            </a:extLst>
          </p:cNvPr>
          <p:cNvGraphicFramePr>
            <a:graphicFrameLocks noGrp="1"/>
          </p:cNvGraphicFramePr>
          <p:nvPr>
            <p:extLst>
              <p:ext uri="{D42A27DB-BD31-4B8C-83A1-F6EECF244321}">
                <p14:modId xmlns:p14="http://schemas.microsoft.com/office/powerpoint/2010/main" val="3562290511"/>
              </p:ext>
            </p:extLst>
          </p:nvPr>
        </p:nvGraphicFramePr>
        <p:xfrm>
          <a:off x="2405743" y="785097"/>
          <a:ext cx="6574913" cy="5495960"/>
        </p:xfrm>
        <a:graphic>
          <a:graphicData uri="http://schemas.openxmlformats.org/drawingml/2006/table">
            <a:tbl>
              <a:tblPr firstRow="1" bandRow="1">
                <a:tableStyleId>{5C22544A-7EE6-4342-B048-85BDC9FD1C3A}</a:tableStyleId>
              </a:tblPr>
              <a:tblGrid>
                <a:gridCol w="2811013">
                  <a:extLst>
                    <a:ext uri="{9D8B030D-6E8A-4147-A177-3AD203B41FA5}">
                      <a16:colId xmlns:a16="http://schemas.microsoft.com/office/drawing/2014/main" val="3872340847"/>
                    </a:ext>
                  </a:extLst>
                </a:gridCol>
                <a:gridCol w="981472">
                  <a:extLst>
                    <a:ext uri="{9D8B030D-6E8A-4147-A177-3AD203B41FA5}">
                      <a16:colId xmlns:a16="http://schemas.microsoft.com/office/drawing/2014/main" val="1111667594"/>
                    </a:ext>
                  </a:extLst>
                </a:gridCol>
                <a:gridCol w="927476">
                  <a:extLst>
                    <a:ext uri="{9D8B030D-6E8A-4147-A177-3AD203B41FA5}">
                      <a16:colId xmlns:a16="http://schemas.microsoft.com/office/drawing/2014/main" val="661631688"/>
                    </a:ext>
                  </a:extLst>
                </a:gridCol>
                <a:gridCol w="927476">
                  <a:extLst>
                    <a:ext uri="{9D8B030D-6E8A-4147-A177-3AD203B41FA5}">
                      <a16:colId xmlns:a16="http://schemas.microsoft.com/office/drawing/2014/main" val="1406398756"/>
                    </a:ext>
                  </a:extLst>
                </a:gridCol>
                <a:gridCol w="927476">
                  <a:extLst>
                    <a:ext uri="{9D8B030D-6E8A-4147-A177-3AD203B41FA5}">
                      <a16:colId xmlns:a16="http://schemas.microsoft.com/office/drawing/2014/main" val="1995528358"/>
                    </a:ext>
                  </a:extLst>
                </a:gridCol>
              </a:tblGrid>
              <a:tr h="953416">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0" dirty="0">
                          <a:solidFill>
                            <a:schemeClr val="accent6">
                              <a:lumMod val="40000"/>
                              <a:lumOff val="60000"/>
                            </a:schemeClr>
                          </a:solidFill>
                        </a:rPr>
                        <a:t>Networks include but are not limited to:</a:t>
                      </a:r>
                      <a:br>
                        <a:rPr lang="en-US" sz="2000" b="0" dirty="0">
                          <a:solidFill>
                            <a:schemeClr val="accent6">
                              <a:lumMod val="40000"/>
                              <a:lumOff val="60000"/>
                            </a:schemeClr>
                          </a:solidFill>
                        </a:rPr>
                      </a:br>
                      <a:r>
                        <a:rPr lang="en-US" sz="600" b="0" dirty="0">
                          <a:solidFill>
                            <a:schemeClr val="accent6">
                              <a:lumMod val="40000"/>
                              <a:lumOff val="60000"/>
                            </a:schemeClr>
                          </a:solidFill>
                        </a:rPr>
                        <a:t> </a:t>
                      </a:r>
                    </a:p>
                  </a:txBody>
                  <a:tcPr marL="68580" marR="68580" marT="34290" marB="3429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1400">
                          <a:latin typeface="Segoe UI" panose="020B0502040204020203" pitchFamily="34" charset="0"/>
                          <a:cs typeface="Segoe UI" panose="020B0502040204020203" pitchFamily="34" charset="0"/>
                        </a:rPr>
                        <a:t>Individual</a:t>
                      </a:r>
                    </a:p>
                  </a:txBody>
                  <a:tcPr marL="68580" marR="68580" marT="34290" marB="34290">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latin typeface="Segoe UI" panose="020B0502040204020203" pitchFamily="34" charset="0"/>
                          <a:cs typeface="Segoe UI" panose="020B0502040204020203" pitchFamily="34" charset="0"/>
                        </a:rPr>
                        <a:t>Groups</a:t>
                      </a:r>
                    </a:p>
                  </a:txBody>
                  <a:tcPr marL="68580" marR="68580" marT="34290" marB="34290">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a:latin typeface="Segoe UI" panose="020B0502040204020203" pitchFamily="34" charset="0"/>
                          <a:cs typeface="Segoe UI" panose="020B0502040204020203" pitchFamily="34" charset="0"/>
                        </a:rPr>
                        <a:t>Agency </a:t>
                      </a:r>
                      <a:r>
                        <a:rPr lang="en-US" sz="1400" b="0">
                          <a:latin typeface="Segoe UI" panose="020B0502040204020203" pitchFamily="34" charset="0"/>
                          <a:cs typeface="Segoe UI" panose="020B0502040204020203" pitchFamily="34" charset="0"/>
                        </a:rPr>
                        <a:t>and </a:t>
                      </a:r>
                      <a:r>
                        <a:rPr lang="en-US" sz="1400">
                          <a:latin typeface="Segoe UI" panose="020B0502040204020203" pitchFamily="34" charset="0"/>
                          <a:cs typeface="Segoe UI" panose="020B0502040204020203" pitchFamily="34" charset="0"/>
                        </a:rPr>
                        <a:t>System</a:t>
                      </a:r>
                      <a:endParaRPr lang="en-US" sz="1400" b="0">
                        <a:latin typeface="Segoe UI" panose="020B0502040204020203" pitchFamily="34" charset="0"/>
                        <a:cs typeface="Segoe UI" panose="020B0502040204020203" pitchFamily="34" charset="0"/>
                      </a:endParaRPr>
                    </a:p>
                  </a:txBody>
                  <a:tcPr marL="68580" marR="68580" marT="34290" marB="34290">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a:latin typeface="Segoe UI" panose="020B0502040204020203" pitchFamily="34" charset="0"/>
                        <a:cs typeface="Segoe UI" panose="020B0502040204020203" pitchFamily="34" charset="0"/>
                      </a:endParaRPr>
                    </a:p>
                  </a:txBody>
                  <a:tcPr>
                    <a:noFill/>
                  </a:tcPr>
                </a:tc>
                <a:extLst>
                  <a:ext uri="{0D108BD9-81ED-4DB2-BD59-A6C34878D82A}">
                    <a16:rowId xmlns:a16="http://schemas.microsoft.com/office/drawing/2014/main" val="3190684209"/>
                  </a:ext>
                </a:extLst>
              </a:tr>
              <a:tr h="1554028">
                <a:tc>
                  <a:txBody>
                    <a:bodyPr/>
                    <a:lstStyle/>
                    <a:p>
                      <a:pPr algn="l"/>
                      <a:r>
                        <a:rPr lang="en-US" sz="1600" b="1" i="0" u="none" strike="noStrike" baseline="0" dirty="0">
                          <a:solidFill>
                            <a:schemeClr val="bg1"/>
                          </a:solidFill>
                          <a:latin typeface="Segoe UI" panose="020B0502040204020203" pitchFamily="34" charset="0"/>
                          <a:cs typeface="Segoe UI" panose="020B0502040204020203" pitchFamily="34" charset="0"/>
                        </a:rPr>
                        <a:t>Internal Communications &amp; </a:t>
                      </a:r>
                      <a:br>
                        <a:rPr lang="en-US" sz="1600" b="1" i="0" u="none" strike="noStrike" baseline="0" dirty="0">
                          <a:solidFill>
                            <a:schemeClr val="bg1"/>
                          </a:solidFill>
                          <a:latin typeface="Segoe UI" panose="020B0502040204020203" pitchFamily="34" charset="0"/>
                          <a:cs typeface="Segoe UI" panose="020B0502040204020203" pitchFamily="34" charset="0"/>
                        </a:rPr>
                      </a:br>
                      <a:r>
                        <a:rPr lang="en-US" sz="1600" b="1" i="0" u="none" strike="noStrike" baseline="0" dirty="0">
                          <a:solidFill>
                            <a:schemeClr val="bg1"/>
                          </a:solidFill>
                          <a:latin typeface="Segoe UI" panose="020B0502040204020203" pitchFamily="34" charset="0"/>
                          <a:cs typeface="Segoe UI" panose="020B0502040204020203" pitchFamily="34" charset="0"/>
                        </a:rPr>
                        <a:t>Professional Development</a:t>
                      </a:r>
                    </a:p>
                    <a:p>
                      <a:pPr marL="166688" indent="-166688" algn="l">
                        <a:buFont typeface="Arial" panose="020B0604020202020204" pitchFamily="34" charset="0"/>
                        <a:buChar char="•"/>
                      </a:pPr>
                      <a:r>
                        <a:rPr lang="en-US" sz="1200" b="0" i="0" u="none" strike="noStrike" baseline="0" dirty="0">
                          <a:solidFill>
                            <a:schemeClr val="bg1"/>
                          </a:solidFill>
                          <a:latin typeface="Segoe UI" panose="020B0502040204020203" pitchFamily="34" charset="0"/>
                          <a:cs typeface="Segoe UI" panose="020B0502040204020203" pitchFamily="34" charset="0"/>
                        </a:rPr>
                        <a:t>DHE ICPD Working Group</a:t>
                      </a:r>
                    </a:p>
                    <a:p>
                      <a:pPr marL="166688" indent="-166688" algn="l">
                        <a:buFont typeface="Arial" panose="020B0604020202020204" pitchFamily="34" charset="0"/>
                        <a:buChar char="•"/>
                      </a:pPr>
                      <a:r>
                        <a:rPr lang="en-US" sz="1200" b="0" i="0" u="none" strike="noStrike" baseline="0" dirty="0">
                          <a:solidFill>
                            <a:schemeClr val="bg1"/>
                          </a:solidFill>
                          <a:latin typeface="Segoe UI" panose="020B0502040204020203" pitchFamily="34" charset="0"/>
                          <a:cs typeface="Segoe UI" panose="020B0502040204020203" pitchFamily="34" charset="0"/>
                        </a:rPr>
                        <a:t>DHE Community Conversations</a:t>
                      </a:r>
                    </a:p>
                    <a:p>
                      <a:pPr marL="166688" indent="-166688" algn="l">
                        <a:buFont typeface="Arial" panose="020B0604020202020204" pitchFamily="34" charset="0"/>
                        <a:buChar char="•"/>
                      </a:pPr>
                      <a:r>
                        <a:rPr lang="en-US" sz="1200" b="0" i="0" u="none" strike="noStrike" baseline="0" dirty="0">
                          <a:solidFill>
                            <a:schemeClr val="bg1"/>
                          </a:solidFill>
                          <a:latin typeface="Segoe UI" panose="020B0502040204020203" pitchFamily="34" charset="0"/>
                          <a:cs typeface="Segoe UI" panose="020B0502040204020203" pitchFamily="34" charset="0"/>
                        </a:rPr>
                        <a:t>DHE Equity Book Club</a:t>
                      </a:r>
                    </a:p>
                    <a:p>
                      <a:pPr marL="166688"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chemeClr val="bg1"/>
                          </a:solidFill>
                          <a:latin typeface="Segoe UI" panose="020B0502040204020203" pitchFamily="34" charset="0"/>
                          <a:cs typeface="Segoe UI" panose="020B0502040204020203" pitchFamily="34" charset="0"/>
                        </a:rPr>
                        <a:t>DHE Equity Institutes (completed) and future professional development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latin typeface="Segoe UI" panose="020B0502040204020203" pitchFamily="34" charset="0"/>
                          <a:cs typeface="Segoe UI" panose="020B0502040204020203" pitchFamily="34" charset="0"/>
                          <a:sym typeface="Wingdings 2" panose="05020102010507070707" pitchFamily="18" charset="2"/>
                        </a:rPr>
                        <a:t></a:t>
                      </a:r>
                      <a:endParaRPr lang="en-US" sz="2800">
                        <a:latin typeface="Segoe UI" panose="020B0502040204020203" pitchFamily="34" charset="0"/>
                        <a:cs typeface="Segoe UI" panose="020B0502040204020203" pitchFamily="34" charset="0"/>
                      </a:endParaRPr>
                    </a:p>
                  </a:txBody>
                  <a:tcPr marL="68580" marR="68580" marT="34290" marB="34290" anchor="ctr">
                    <a:lnL w="12700" cap="flat" cmpd="sng" algn="ctr">
                      <a:no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Segoe UI" panose="020B0502040204020203" pitchFamily="34" charset="0"/>
                          <a:cs typeface="Segoe UI" panose="020B0502040204020203" pitchFamily="34" charset="0"/>
                          <a:sym typeface="Wingdings 2" panose="05020102010507070707" pitchFamily="18" charset="2"/>
                        </a:rPr>
                        <a:t></a:t>
                      </a:r>
                      <a:endParaRPr lang="en-US" sz="2800">
                        <a:latin typeface="Segoe UI" panose="020B0502040204020203" pitchFamily="34" charset="0"/>
                        <a:cs typeface="Segoe UI" panose="020B0502040204020203" pitchFamily="34" charset="0"/>
                      </a:endParaRPr>
                    </a:p>
                  </a:txBody>
                  <a:tcPr marL="68580" marR="68580" marT="34290" marB="3429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2800">
                        <a:latin typeface="Segoe UI" panose="020B0502040204020203" pitchFamily="34" charset="0"/>
                        <a:cs typeface="Segoe UI" panose="020B0502040204020203" pitchFamily="34" charset="0"/>
                      </a:endParaRPr>
                    </a:p>
                  </a:txBody>
                  <a:tcPr marL="68580" marR="68580" marT="34290" marB="3429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a:latin typeface="Segoe UI" panose="020B0502040204020203" pitchFamily="34" charset="0"/>
                        <a:cs typeface="Segoe UI" panose="020B0502040204020203" pitchFamily="34" charset="0"/>
                      </a:endParaRPr>
                    </a:p>
                  </a:txBody>
                  <a:tcPr marL="68580" marR="68580" marT="34290" marB="3429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6037326"/>
                  </a:ext>
                </a:extLst>
              </a:tr>
              <a:tr h="916478">
                <a:tc>
                  <a:txBody>
                    <a:bodyPr/>
                    <a:lstStyle/>
                    <a:p>
                      <a:pPr algn="l"/>
                      <a:r>
                        <a:rPr lang="en-US" sz="1600" b="1" i="0" u="none" strike="noStrike" baseline="0" dirty="0">
                          <a:solidFill>
                            <a:schemeClr val="bg1"/>
                          </a:solidFill>
                          <a:latin typeface="Segoe UI" panose="020B0502040204020203" pitchFamily="34" charset="0"/>
                          <a:cs typeface="Segoe UI" panose="020B0502040204020203" pitchFamily="34" charset="0"/>
                        </a:rPr>
                        <a:t>Policy &amp; Program Design</a:t>
                      </a:r>
                    </a:p>
                    <a:p>
                      <a:pPr marL="166688" indent="-166688" algn="l">
                        <a:buFont typeface="Arial" panose="020B0604020202020204" pitchFamily="34" charset="0"/>
                        <a:buChar char="•"/>
                      </a:pPr>
                      <a:r>
                        <a:rPr lang="en-US" sz="1200" b="0" i="0" u="none" strike="noStrike" baseline="0" dirty="0">
                          <a:solidFill>
                            <a:schemeClr val="bg1"/>
                          </a:solidFill>
                          <a:latin typeface="Segoe UI" panose="020B0502040204020203" pitchFamily="34" charset="0"/>
                          <a:cs typeface="Segoe UI" panose="020B0502040204020203" pitchFamily="34" charset="0"/>
                        </a:rPr>
                        <a:t>DHE Policy &amp; Program Audit Learning Community</a:t>
                      </a:r>
                    </a:p>
                    <a:p>
                      <a:pPr marL="166688" indent="-166688" algn="l">
                        <a:buFont typeface="Arial" panose="020B0604020202020204" pitchFamily="34" charset="0"/>
                        <a:buChar char="•"/>
                      </a:pPr>
                      <a:r>
                        <a:rPr lang="en-US" sz="1200" b="0" i="0" u="none" strike="noStrike" baseline="0" dirty="0">
                          <a:solidFill>
                            <a:schemeClr val="bg1"/>
                          </a:solidFill>
                          <a:latin typeface="Segoe UI" panose="020B0502040204020203" pitchFamily="34" charset="0"/>
                          <a:cs typeface="Segoe UI" panose="020B0502040204020203" pitchFamily="34" charset="0"/>
                        </a:rPr>
                        <a:t>BHE Committees &amp; Full Board</a:t>
                      </a:r>
                      <a:endParaRPr lang="en-US" sz="1200" b="0" dirty="0">
                        <a:solidFill>
                          <a:schemeClr val="bg1"/>
                        </a:solidFill>
                        <a:latin typeface="Segoe UI" panose="020B0502040204020203" pitchFamily="34" charset="0"/>
                        <a:cs typeface="Segoe UI" panose="020B0502040204020203"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a:latin typeface="Segoe UI" panose="020B0502040204020203" pitchFamily="34" charset="0"/>
                        <a:cs typeface="Segoe UI" panose="020B0502040204020203" pitchFamily="34" charset="0"/>
                      </a:endParaRPr>
                    </a:p>
                  </a:txBody>
                  <a:tcPr marL="68580" marR="68580" marT="34290" marB="34290" anchor="ctr">
                    <a:lnL w="12700" cap="flat" cmpd="sng" algn="ctr">
                      <a:no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Segoe UI" panose="020B0502040204020203" pitchFamily="34" charset="0"/>
                          <a:cs typeface="Segoe UI" panose="020B0502040204020203" pitchFamily="34" charset="0"/>
                          <a:sym typeface="Wingdings 2" panose="05020102010507070707" pitchFamily="18" charset="2"/>
                        </a:rPr>
                        <a:t></a:t>
                      </a:r>
                      <a:endParaRPr lang="en-US" sz="2800">
                        <a:latin typeface="Segoe UI" panose="020B0502040204020203" pitchFamily="34" charset="0"/>
                        <a:cs typeface="Segoe UI" panose="020B0502040204020203" pitchFamily="34" charset="0"/>
                      </a:endParaRPr>
                    </a:p>
                  </a:txBody>
                  <a:tcPr marL="68580" marR="68580" marT="34290" marB="3429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Segoe UI" panose="020B0502040204020203" pitchFamily="34" charset="0"/>
                          <a:cs typeface="Segoe UI" panose="020B0502040204020203" pitchFamily="34" charset="0"/>
                          <a:sym typeface="Wingdings 2" panose="05020102010507070707" pitchFamily="18" charset="2"/>
                        </a:rPr>
                        <a:t></a:t>
                      </a:r>
                      <a:endParaRPr lang="en-US" sz="2800">
                        <a:latin typeface="Segoe UI" panose="020B0502040204020203" pitchFamily="34" charset="0"/>
                        <a:cs typeface="Segoe UI" panose="020B0502040204020203" pitchFamily="34" charset="0"/>
                      </a:endParaRPr>
                    </a:p>
                  </a:txBody>
                  <a:tcPr marL="68580" marR="68580" marT="34290" marB="3429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en-US" sz="2800">
                        <a:latin typeface="Segoe UI" panose="020B0502040204020203" pitchFamily="34" charset="0"/>
                        <a:cs typeface="Segoe UI" panose="020B0502040204020203" pitchFamily="34" charset="0"/>
                      </a:endParaRPr>
                    </a:p>
                  </a:txBody>
                  <a:tcPr marL="68580" marR="68580" marT="34290" marB="3429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378939"/>
                  </a:ext>
                </a:extLst>
              </a:tr>
              <a:tr h="1354794">
                <a:tc>
                  <a:txBody>
                    <a:bodyPr/>
                    <a:lstStyle/>
                    <a:p>
                      <a:pPr algn="l"/>
                      <a:r>
                        <a:rPr lang="en-US" sz="1600" b="1" i="0" u="none" strike="noStrike" baseline="0" dirty="0">
                          <a:solidFill>
                            <a:schemeClr val="bg1"/>
                          </a:solidFill>
                          <a:latin typeface="Segoe UI" panose="020B0502040204020203" pitchFamily="34" charset="0"/>
                          <a:cs typeface="Segoe UI" panose="020B0502040204020203" pitchFamily="34" charset="0"/>
                        </a:rPr>
                        <a:t>New Undergraduate Experience Design</a:t>
                      </a:r>
                    </a:p>
                    <a:p>
                      <a:pPr marL="166688" indent="-166688" algn="l">
                        <a:buFont typeface="Arial" panose="020B0604020202020204" pitchFamily="34" charset="0"/>
                        <a:buChar char="•"/>
                      </a:pPr>
                      <a:r>
                        <a:rPr lang="en-US" sz="1200" b="0" i="0" u="none" strike="noStrike" baseline="0" dirty="0">
                          <a:solidFill>
                            <a:schemeClr val="bg1"/>
                          </a:solidFill>
                          <a:latin typeface="Segoe UI" panose="020B0502040204020203" pitchFamily="34" charset="0"/>
                          <a:cs typeface="Segoe UI" panose="020B0502040204020203" pitchFamily="34" charset="0"/>
                        </a:rPr>
                        <a:t>Steering Committee</a:t>
                      </a:r>
                    </a:p>
                    <a:p>
                      <a:pPr marL="166688" indent="-166688" algn="l">
                        <a:buFont typeface="Arial" panose="020B0604020202020204" pitchFamily="34" charset="0"/>
                        <a:buChar char="•"/>
                      </a:pPr>
                      <a:r>
                        <a:rPr lang="en-US" sz="1200" b="0" i="0" u="none" strike="noStrike" baseline="0" dirty="0">
                          <a:solidFill>
                            <a:schemeClr val="bg1"/>
                          </a:solidFill>
                          <a:latin typeface="Segoe UI" panose="020B0502040204020203" pitchFamily="34" charset="0"/>
                          <a:cs typeface="Segoe UI" panose="020B0502040204020203" pitchFamily="34" charset="0"/>
                        </a:rPr>
                        <a:t>Student-Ready </a:t>
                      </a:r>
                      <a:br>
                        <a:rPr lang="en-US" sz="1200" b="0" i="0" u="none" strike="noStrike" baseline="0" dirty="0">
                          <a:solidFill>
                            <a:schemeClr val="bg1"/>
                          </a:solidFill>
                          <a:latin typeface="Segoe UI" panose="020B0502040204020203" pitchFamily="34" charset="0"/>
                          <a:cs typeface="Segoe UI" panose="020B0502040204020203" pitchFamily="34" charset="0"/>
                        </a:rPr>
                      </a:br>
                      <a:r>
                        <a:rPr lang="en-US" sz="1200" b="0" i="0" u="none" strike="noStrike" baseline="0" dirty="0">
                          <a:solidFill>
                            <a:schemeClr val="bg1"/>
                          </a:solidFill>
                          <a:latin typeface="Segoe UI" panose="020B0502040204020203" pitchFamily="34" charset="0"/>
                          <a:cs typeface="Segoe UI" panose="020B0502040204020203" pitchFamily="34" charset="0"/>
                        </a:rPr>
                        <a:t>Institutions Committee</a:t>
                      </a:r>
                    </a:p>
                    <a:p>
                      <a:pPr marL="166688" indent="-166688" algn="l">
                        <a:buFont typeface="Arial" panose="020B0604020202020204" pitchFamily="34" charset="0"/>
                        <a:buChar char="•"/>
                      </a:pPr>
                      <a:r>
                        <a:rPr lang="en-US" sz="1200" b="0" i="0" u="none" strike="noStrike" baseline="0" dirty="0">
                          <a:solidFill>
                            <a:schemeClr val="bg1"/>
                          </a:solidFill>
                          <a:latin typeface="Segoe UI" panose="020B0502040204020203" pitchFamily="34" charset="0"/>
                          <a:cs typeface="Segoe UI" panose="020B0502040204020203" pitchFamily="34" charset="0"/>
                        </a:rPr>
                        <a:t>Teaching &amp; Learning Committee</a:t>
                      </a:r>
                      <a:endParaRPr lang="en-US" sz="1200" b="0" dirty="0">
                        <a:solidFill>
                          <a:schemeClr val="bg1"/>
                        </a:solidFill>
                        <a:latin typeface="Segoe UI" panose="020B0502040204020203" pitchFamily="34" charset="0"/>
                        <a:cs typeface="Segoe UI" panose="020B0502040204020203"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a:latin typeface="Segoe UI" panose="020B0502040204020203" pitchFamily="34" charset="0"/>
                        <a:cs typeface="Segoe UI" panose="020B0502040204020203" pitchFamily="34" charset="0"/>
                      </a:endParaRPr>
                    </a:p>
                  </a:txBody>
                  <a:tcPr marL="68580" marR="68580" marT="34290" marB="34290" anchor="ctr">
                    <a:lnL w="12700" cap="flat" cmpd="sng" algn="ctr">
                      <a:no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Segoe UI" panose="020B0502040204020203" pitchFamily="34" charset="0"/>
                          <a:cs typeface="Segoe UI" panose="020B0502040204020203" pitchFamily="34" charset="0"/>
                          <a:sym typeface="Wingdings 2" panose="05020102010507070707" pitchFamily="18" charset="2"/>
                        </a:rPr>
                        <a:t></a:t>
                      </a:r>
                      <a:endParaRPr lang="en-US" sz="2800">
                        <a:latin typeface="Segoe UI" panose="020B0502040204020203" pitchFamily="34" charset="0"/>
                        <a:cs typeface="Segoe UI" panose="020B0502040204020203" pitchFamily="34" charset="0"/>
                      </a:endParaRPr>
                    </a:p>
                  </a:txBody>
                  <a:tcPr marL="68580" marR="68580" marT="34290" marB="3429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Segoe UI" panose="020B0502040204020203" pitchFamily="34" charset="0"/>
                          <a:cs typeface="Segoe UI" panose="020B0502040204020203" pitchFamily="34" charset="0"/>
                          <a:sym typeface="Wingdings 2" panose="05020102010507070707" pitchFamily="18" charset="2"/>
                        </a:rPr>
                        <a:t></a:t>
                      </a:r>
                      <a:endParaRPr lang="en-US" sz="2800">
                        <a:latin typeface="Segoe UI" panose="020B0502040204020203" pitchFamily="34" charset="0"/>
                        <a:cs typeface="Segoe UI" panose="020B0502040204020203" pitchFamily="34" charset="0"/>
                      </a:endParaRPr>
                    </a:p>
                  </a:txBody>
                  <a:tcPr marL="68580" marR="68580" marT="34290" marB="3429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Segoe UI" panose="020B0502040204020203" pitchFamily="34" charset="0"/>
                          <a:cs typeface="Segoe UI" panose="020B0502040204020203" pitchFamily="34" charset="0"/>
                          <a:sym typeface="Wingdings 2" panose="05020102010507070707" pitchFamily="18" charset="2"/>
                        </a:rPr>
                        <a:t></a:t>
                      </a:r>
                      <a:endParaRPr lang="en-US" sz="2800">
                        <a:latin typeface="Segoe UI" panose="020B0502040204020203" pitchFamily="34" charset="0"/>
                        <a:cs typeface="Segoe UI" panose="020B0502040204020203" pitchFamily="34" charset="0"/>
                      </a:endParaRPr>
                    </a:p>
                  </a:txBody>
                  <a:tcPr marL="68580" marR="68580" marT="34290" marB="3429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727735624"/>
                  </a:ext>
                </a:extLst>
              </a:tr>
              <a:tr h="717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a:solidFill>
                            <a:schemeClr val="bg1"/>
                          </a:solidFill>
                          <a:latin typeface="Segoe UI" panose="020B0502040204020203" pitchFamily="34" charset="0"/>
                          <a:ea typeface="+mn-ea"/>
                          <a:cs typeface="Segoe UI" panose="020B0502040204020203" pitchFamily="34" charset="0"/>
                        </a:rPr>
                        <a:t>Coalition Building</a:t>
                      </a:r>
                    </a:p>
                    <a:p>
                      <a:pPr marL="166688"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bg1"/>
                          </a:solidFill>
                          <a:latin typeface="Segoe UI" panose="020B0502040204020203" pitchFamily="34" charset="0"/>
                          <a:ea typeface="+mn-ea"/>
                          <a:cs typeface="Segoe UI" panose="020B0502040204020203" pitchFamily="34" charset="0"/>
                        </a:rPr>
                        <a:t>DHE Strategic Communications Team</a:t>
                      </a:r>
                    </a:p>
                    <a:p>
                      <a:pPr marL="166688"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bg1"/>
                          </a:solidFill>
                          <a:latin typeface="Segoe UI" panose="020B0502040204020203" pitchFamily="34" charset="0"/>
                          <a:ea typeface="+mn-ea"/>
                          <a:cs typeface="Segoe UI" panose="020B0502040204020203" pitchFamily="34" charset="0"/>
                        </a:rPr>
                        <a:t>Equity Coalition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a:latin typeface="Segoe UI" panose="020B0502040204020203" pitchFamily="34" charset="0"/>
                        <a:cs typeface="Segoe UI" panose="020B0502040204020203" pitchFamily="34" charset="0"/>
                      </a:endParaRPr>
                    </a:p>
                  </a:txBody>
                  <a:tcPr marL="68580" marR="68580" marT="34290" marB="34290" anchor="ctr">
                    <a:lnL w="12700" cap="flat" cmpd="sng" algn="ctr">
                      <a:no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Segoe UI" panose="020B0502040204020203" pitchFamily="34" charset="0"/>
                          <a:cs typeface="Segoe UI" panose="020B0502040204020203" pitchFamily="34" charset="0"/>
                          <a:sym typeface="Wingdings 2" panose="05020102010507070707" pitchFamily="18" charset="2"/>
                        </a:rPr>
                        <a:t></a:t>
                      </a:r>
                      <a:endParaRPr lang="en-US" sz="2800">
                        <a:latin typeface="Segoe UI" panose="020B0502040204020203" pitchFamily="34" charset="0"/>
                        <a:cs typeface="Segoe UI" panose="020B0502040204020203" pitchFamily="34" charset="0"/>
                      </a:endParaRPr>
                    </a:p>
                  </a:txBody>
                  <a:tcPr marL="68580" marR="68580" marT="34290" marB="3429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Segoe UI" panose="020B0502040204020203" pitchFamily="34" charset="0"/>
                          <a:cs typeface="Segoe UI" panose="020B0502040204020203" pitchFamily="34" charset="0"/>
                          <a:sym typeface="Wingdings 2" panose="05020102010507070707" pitchFamily="18" charset="2"/>
                        </a:rPr>
                        <a:t></a:t>
                      </a:r>
                      <a:endParaRPr lang="en-US" sz="2800" dirty="0">
                        <a:latin typeface="Segoe UI" panose="020B0502040204020203" pitchFamily="34" charset="0"/>
                        <a:cs typeface="Segoe UI" panose="020B0502040204020203" pitchFamily="34" charset="0"/>
                      </a:endParaRPr>
                    </a:p>
                  </a:txBody>
                  <a:tcPr marL="68580" marR="68580" marT="34290" marB="3429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Segoe UI" panose="020B0502040204020203" pitchFamily="34" charset="0"/>
                          <a:cs typeface="Segoe UI" panose="020B0502040204020203" pitchFamily="34" charset="0"/>
                          <a:sym typeface="Wingdings 2" panose="05020102010507070707" pitchFamily="18" charset="2"/>
                        </a:rPr>
                        <a:t></a:t>
                      </a:r>
                      <a:endParaRPr lang="en-US" sz="2800" dirty="0">
                        <a:latin typeface="Segoe UI" panose="020B0502040204020203" pitchFamily="34" charset="0"/>
                        <a:cs typeface="Segoe UI" panose="020B0502040204020203" pitchFamily="34" charset="0"/>
                      </a:endParaRPr>
                    </a:p>
                  </a:txBody>
                  <a:tcPr marL="68580" marR="68580" marT="34290" marB="3429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852718707"/>
                  </a:ext>
                </a:extLst>
              </a:tr>
            </a:tbl>
          </a:graphicData>
        </a:graphic>
      </p:graphicFrame>
      <p:pic>
        <p:nvPicPr>
          <p:cNvPr id="17" name="Picture 16" descr="A picture containing logo&#10;&#10;Description automatically generated">
            <a:extLst>
              <a:ext uri="{FF2B5EF4-FFF2-40B4-BE49-F238E27FC236}">
                <a16:creationId xmlns:a16="http://schemas.microsoft.com/office/drawing/2014/main" id="{9F2688C6-5020-4FA3-AAC0-86818CB71305}"/>
              </a:ext>
            </a:extLst>
          </p:cNvPr>
          <p:cNvPicPr>
            <a:picLocks noChangeAspect="1"/>
          </p:cNvPicPr>
          <p:nvPr/>
        </p:nvPicPr>
        <p:blipFill>
          <a:blip r:embed="rId3"/>
          <a:stretch>
            <a:fillRect/>
          </a:stretch>
        </p:blipFill>
        <p:spPr>
          <a:xfrm>
            <a:off x="5429048" y="1097639"/>
            <a:ext cx="617220" cy="394844"/>
          </a:xfrm>
          <a:prstGeom prst="rect">
            <a:avLst/>
          </a:prstGeom>
        </p:spPr>
      </p:pic>
      <p:pic>
        <p:nvPicPr>
          <p:cNvPr id="18" name="Picture 17">
            <a:extLst>
              <a:ext uri="{FF2B5EF4-FFF2-40B4-BE49-F238E27FC236}">
                <a16:creationId xmlns:a16="http://schemas.microsoft.com/office/drawing/2014/main" id="{851CC6ED-EA19-410A-AEE5-3922328B4D45}"/>
              </a:ext>
            </a:extLst>
          </p:cNvPr>
          <p:cNvPicPr>
            <a:picLocks noChangeAspect="1"/>
          </p:cNvPicPr>
          <p:nvPr/>
        </p:nvPicPr>
        <p:blipFill>
          <a:blip r:embed="rId4"/>
          <a:srcRect/>
          <a:stretch/>
        </p:blipFill>
        <p:spPr>
          <a:xfrm>
            <a:off x="6431478" y="1122220"/>
            <a:ext cx="617220" cy="394844"/>
          </a:xfrm>
          <a:prstGeom prst="rect">
            <a:avLst/>
          </a:prstGeom>
        </p:spPr>
      </p:pic>
      <p:pic>
        <p:nvPicPr>
          <p:cNvPr id="19" name="Picture 18">
            <a:extLst>
              <a:ext uri="{FF2B5EF4-FFF2-40B4-BE49-F238E27FC236}">
                <a16:creationId xmlns:a16="http://schemas.microsoft.com/office/drawing/2014/main" id="{162BCE1B-4375-45BE-A0E3-E2D60207B7AF}"/>
              </a:ext>
            </a:extLst>
          </p:cNvPr>
          <p:cNvPicPr>
            <a:picLocks noChangeAspect="1"/>
          </p:cNvPicPr>
          <p:nvPr/>
        </p:nvPicPr>
        <p:blipFill>
          <a:blip r:embed="rId5"/>
          <a:srcRect/>
          <a:stretch/>
        </p:blipFill>
        <p:spPr>
          <a:xfrm>
            <a:off x="7735933" y="1122220"/>
            <a:ext cx="617220" cy="394844"/>
          </a:xfrm>
          <a:prstGeom prst="rect">
            <a:avLst/>
          </a:prstGeom>
        </p:spPr>
      </p:pic>
    </p:spTree>
    <p:extLst>
      <p:ext uri="{BB962C8B-B14F-4D97-AF65-F5344CB8AC3E}">
        <p14:creationId xmlns:p14="http://schemas.microsoft.com/office/powerpoint/2010/main" val="825225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4BDD00-4157-4E17-ABE3-B7773D2A4BD7}"/>
              </a:ext>
            </a:extLst>
          </p:cNvPr>
          <p:cNvSpPr>
            <a:spLocks noGrp="1"/>
          </p:cNvSpPr>
          <p:nvPr>
            <p:ph type="title"/>
          </p:nvPr>
        </p:nvSpPr>
        <p:spPr/>
        <p:txBody>
          <a:bodyPr/>
          <a:lstStyle/>
          <a:p>
            <a:r>
              <a:rPr lang="en-US"/>
              <a:t>The New Undergraduate Experience</a:t>
            </a:r>
          </a:p>
        </p:txBody>
      </p:sp>
      <p:sp>
        <p:nvSpPr>
          <p:cNvPr id="4" name="Slide Number Placeholder 3">
            <a:extLst>
              <a:ext uri="{FF2B5EF4-FFF2-40B4-BE49-F238E27FC236}">
                <a16:creationId xmlns:a16="http://schemas.microsoft.com/office/drawing/2014/main" id="{CA2D1F3A-A3EB-4B00-B165-58D74241D26D}"/>
              </a:ext>
            </a:extLst>
          </p:cNvPr>
          <p:cNvSpPr>
            <a:spLocks noGrp="1"/>
          </p:cNvSpPr>
          <p:nvPr>
            <p:ph type="sldNum" sz="quarter" idx="12"/>
          </p:nvPr>
        </p:nvSpPr>
        <p:spPr/>
        <p:txBody>
          <a:bodyPr/>
          <a:lstStyle/>
          <a:p>
            <a:fld id="{19B51A1E-902D-48AF-9020-955120F399B6}" type="slidenum">
              <a:rPr lang="en-US">
                <a:solidFill>
                  <a:prstClr val="white">
                    <a:tint val="95000"/>
                  </a:prstClr>
                </a:solidFill>
                <a:latin typeface="Segoe UI"/>
              </a:rPr>
              <a:pPr/>
              <a:t>6</a:t>
            </a:fld>
            <a:endParaRPr lang="en-US">
              <a:solidFill>
                <a:prstClr val="white">
                  <a:tint val="95000"/>
                </a:prstClr>
              </a:solidFill>
              <a:latin typeface="Segoe UI"/>
            </a:endParaRPr>
          </a:p>
        </p:txBody>
      </p:sp>
    </p:spTree>
    <p:extLst>
      <p:ext uri="{BB962C8B-B14F-4D97-AF65-F5344CB8AC3E}">
        <p14:creationId xmlns:p14="http://schemas.microsoft.com/office/powerpoint/2010/main" val="2762003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460" y="1271239"/>
            <a:ext cx="5692325" cy="5307981"/>
          </a:xfrm>
        </p:spPr>
        <p:txBody>
          <a:bodyPr/>
          <a:lstStyle/>
          <a:p>
            <a:pPr marL="119062" indent="0">
              <a:buSzPct val="100000"/>
              <a:buNone/>
            </a:pPr>
            <a:endParaRPr lang="en-US" sz="2000"/>
          </a:p>
          <a:p>
            <a:pPr>
              <a:buSzPct val="100000"/>
              <a:buFont typeface="Wingdings" pitchFamily="2" charset="2"/>
              <a:buChar char="§"/>
            </a:pPr>
            <a:r>
              <a:rPr lang="en-US" sz="2200"/>
              <a:t>60 pp. report, with 44 recommendations</a:t>
            </a:r>
          </a:p>
          <a:p>
            <a:pPr>
              <a:buSzPct val="100000"/>
              <a:buFont typeface="Wingdings" pitchFamily="2" charset="2"/>
              <a:buChar char="§"/>
            </a:pPr>
            <a:r>
              <a:rPr lang="en-US" sz="2200"/>
              <a:t>Focused on the 28 undergraduate-serving institutions</a:t>
            </a:r>
          </a:p>
          <a:p>
            <a:pPr>
              <a:buSzPct val="100000"/>
              <a:buFont typeface="Wingdings" pitchFamily="2" charset="2"/>
              <a:buChar char="§"/>
            </a:pPr>
            <a:r>
              <a:rPr lang="en-US" sz="2200"/>
              <a:t>Re-envisioned the undergraduate experience in public higher education with the goal of enhancing “excellence”</a:t>
            </a:r>
          </a:p>
          <a:p>
            <a:pPr>
              <a:buSzPct val="100000"/>
              <a:buFont typeface="Wingdings" pitchFamily="2" charset="2"/>
              <a:buChar char="§"/>
            </a:pPr>
            <a:r>
              <a:rPr lang="en-US" sz="2200"/>
              <a:t>Presented to and accepted by the Board of Regents in June, 1989, and Chancellor Jenifer was directed to implement forthwith</a:t>
            </a:r>
          </a:p>
          <a:p>
            <a:pPr>
              <a:buSzPct val="100000"/>
              <a:buFont typeface="Wingdings" pitchFamily="2" charset="2"/>
              <a:buChar char="§"/>
            </a:pPr>
            <a:r>
              <a:rPr lang="en-US" sz="2200"/>
              <a:t>Implemented over three academic years: 1989-1990 to 1991-1992</a:t>
            </a:r>
            <a:r>
              <a:rPr lang="en-US" sz="2000"/>
              <a:t>	</a:t>
            </a:r>
          </a:p>
          <a:p>
            <a:pPr marL="119062" indent="0">
              <a:buNone/>
            </a:pPr>
            <a:endParaRPr lang="en-US" sz="2000"/>
          </a:p>
        </p:txBody>
      </p:sp>
      <p:sp>
        <p:nvSpPr>
          <p:cNvPr id="4" name="Title 3"/>
          <p:cNvSpPr>
            <a:spLocks noGrp="1"/>
          </p:cNvSpPr>
          <p:nvPr>
            <p:ph type="title"/>
          </p:nvPr>
        </p:nvSpPr>
        <p:spPr>
          <a:xfrm>
            <a:off x="381000" y="188344"/>
            <a:ext cx="8382000" cy="1183256"/>
          </a:xfrm>
        </p:spPr>
        <p:txBody>
          <a:bodyPr/>
          <a:lstStyle/>
          <a:p>
            <a:r>
              <a:rPr lang="en-US" sz="3600" b="1">
                <a:solidFill>
                  <a:srgbClr val="FFC000"/>
                </a:solidFill>
              </a:rPr>
              <a:t>What was </a:t>
            </a:r>
            <a:r>
              <a:rPr lang="en-US" sz="3600" b="1" i="1">
                <a:solidFill>
                  <a:srgbClr val="FFC000"/>
                </a:solidFill>
              </a:rPr>
              <a:t>The Undergraduate Experience </a:t>
            </a:r>
            <a:r>
              <a:rPr lang="en-US" sz="3600" b="1">
                <a:solidFill>
                  <a:srgbClr val="FFC000"/>
                </a:solidFill>
              </a:rPr>
              <a:t>?</a:t>
            </a:r>
          </a:p>
        </p:txBody>
      </p:sp>
      <p:pic>
        <p:nvPicPr>
          <p:cNvPr id="5" name="Picture 4">
            <a:extLst>
              <a:ext uri="{FF2B5EF4-FFF2-40B4-BE49-F238E27FC236}">
                <a16:creationId xmlns:a16="http://schemas.microsoft.com/office/drawing/2014/main" id="{D746CA58-1ED2-B342-838C-3AAC5B256916}"/>
              </a:ext>
            </a:extLst>
          </p:cNvPr>
          <p:cNvPicPr>
            <a:picLocks noChangeAspect="1"/>
          </p:cNvPicPr>
          <p:nvPr/>
        </p:nvPicPr>
        <p:blipFill>
          <a:blip r:embed="rId2"/>
          <a:stretch>
            <a:fillRect/>
          </a:stretch>
        </p:blipFill>
        <p:spPr>
          <a:xfrm>
            <a:off x="5809785" y="1970978"/>
            <a:ext cx="3017229" cy="4008863"/>
          </a:xfrm>
          <a:prstGeom prst="rect">
            <a:avLst/>
          </a:prstGeom>
        </p:spPr>
      </p:pic>
    </p:spTree>
    <p:extLst>
      <p:ext uri="{BB962C8B-B14F-4D97-AF65-F5344CB8AC3E}">
        <p14:creationId xmlns:p14="http://schemas.microsoft.com/office/powerpoint/2010/main" val="1522701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148F95-D498-4241-AFC5-22954006EC2B}"/>
              </a:ext>
            </a:extLst>
          </p:cNvPr>
          <p:cNvSpPr>
            <a:spLocks noGrp="1"/>
          </p:cNvSpPr>
          <p:nvPr>
            <p:ph type="title"/>
          </p:nvPr>
        </p:nvSpPr>
        <p:spPr>
          <a:xfrm>
            <a:off x="381000" y="212991"/>
            <a:ext cx="8382000" cy="1158609"/>
          </a:xfrm>
        </p:spPr>
        <p:txBody>
          <a:bodyPr/>
          <a:lstStyle/>
          <a:p>
            <a:r>
              <a:rPr lang="en-US" sz="3600" b="1">
                <a:solidFill>
                  <a:srgbClr val="FFC000"/>
                </a:solidFill>
              </a:rPr>
              <a:t>What was </a:t>
            </a:r>
            <a:r>
              <a:rPr lang="en-US" sz="3600" b="1" i="1">
                <a:solidFill>
                  <a:srgbClr val="FFC000"/>
                </a:solidFill>
              </a:rPr>
              <a:t>The Undergraduate Experience </a:t>
            </a:r>
            <a:r>
              <a:rPr lang="en-US" sz="3600" b="1">
                <a:solidFill>
                  <a:srgbClr val="FFC000"/>
                </a:solidFill>
              </a:rPr>
              <a:t>?</a:t>
            </a:r>
          </a:p>
        </p:txBody>
      </p:sp>
      <p:sp>
        <p:nvSpPr>
          <p:cNvPr id="5" name="Content Placeholder 2">
            <a:extLst>
              <a:ext uri="{FF2B5EF4-FFF2-40B4-BE49-F238E27FC236}">
                <a16:creationId xmlns:a16="http://schemas.microsoft.com/office/drawing/2014/main" id="{B9B26D13-15F9-094C-9A0A-5BEA14CB8E65}"/>
              </a:ext>
            </a:extLst>
          </p:cNvPr>
          <p:cNvSpPr>
            <a:spLocks noGrp="1"/>
          </p:cNvSpPr>
          <p:nvPr>
            <p:ph idx="1"/>
          </p:nvPr>
        </p:nvSpPr>
        <p:spPr/>
        <p:txBody>
          <a:bodyPr/>
          <a:lstStyle/>
          <a:p>
            <a:r>
              <a:rPr lang="en-US"/>
              <a:t>Original Table of Contents</a:t>
            </a:r>
          </a:p>
          <a:p>
            <a:pPr marL="119062" indent="0">
              <a:buNone/>
            </a:pPr>
            <a:endParaRPr lang="en-US"/>
          </a:p>
        </p:txBody>
      </p:sp>
      <p:pic>
        <p:nvPicPr>
          <p:cNvPr id="8" name="Picture 7">
            <a:extLst>
              <a:ext uri="{FF2B5EF4-FFF2-40B4-BE49-F238E27FC236}">
                <a16:creationId xmlns:a16="http://schemas.microsoft.com/office/drawing/2014/main" id="{F5A1544A-C40A-C94D-9A16-56425A833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54" y="2420657"/>
            <a:ext cx="8205746" cy="3805518"/>
          </a:xfrm>
          <a:prstGeom prst="rect">
            <a:avLst/>
          </a:prstGeom>
        </p:spPr>
      </p:pic>
    </p:spTree>
    <p:extLst>
      <p:ext uri="{BB962C8B-B14F-4D97-AF65-F5344CB8AC3E}">
        <p14:creationId xmlns:p14="http://schemas.microsoft.com/office/powerpoint/2010/main" val="6754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269CFB-75D9-B54B-AA13-F772C58F6FB6}"/>
              </a:ext>
            </a:extLst>
          </p:cNvPr>
          <p:cNvGraphicFramePr>
            <a:graphicFrameLocks noGrp="1"/>
          </p:cNvGraphicFramePr>
          <p:nvPr>
            <p:ph idx="1"/>
          </p:nvPr>
        </p:nvGraphicFramePr>
        <p:xfrm>
          <a:off x="381000" y="1628078"/>
          <a:ext cx="8382000" cy="5006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3C57CB47-5D49-3C42-95F6-8FB7FE053B1A}"/>
              </a:ext>
            </a:extLst>
          </p:cNvPr>
          <p:cNvSpPr>
            <a:spLocks noGrp="1"/>
          </p:cNvSpPr>
          <p:nvPr>
            <p:ph type="title"/>
          </p:nvPr>
        </p:nvSpPr>
        <p:spPr>
          <a:xfrm>
            <a:off x="381000" y="286931"/>
            <a:ext cx="8382000" cy="1084669"/>
          </a:xfrm>
        </p:spPr>
        <p:txBody>
          <a:bodyPr/>
          <a:lstStyle/>
          <a:p>
            <a:r>
              <a:rPr lang="en-US" sz="3600" b="1">
                <a:solidFill>
                  <a:srgbClr val="FFC000"/>
                </a:solidFill>
              </a:rPr>
              <a:t>Why is it time to re-imagine the </a:t>
            </a:r>
            <a:r>
              <a:rPr lang="en-US" sz="3600" b="1" i="1">
                <a:solidFill>
                  <a:srgbClr val="FFC000"/>
                </a:solidFill>
              </a:rPr>
              <a:t>UE</a:t>
            </a:r>
            <a:r>
              <a:rPr lang="en-US" sz="3600" b="1">
                <a:solidFill>
                  <a:srgbClr val="FFC000"/>
                </a:solidFill>
              </a:rPr>
              <a:t>?</a:t>
            </a:r>
          </a:p>
        </p:txBody>
      </p:sp>
    </p:spTree>
    <p:extLst>
      <p:ext uri="{BB962C8B-B14F-4D97-AF65-F5344CB8AC3E}">
        <p14:creationId xmlns:p14="http://schemas.microsoft.com/office/powerpoint/2010/main" val="70315402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DHE">
      <a:dk1>
        <a:srgbClr val="00205B"/>
      </a:dk1>
      <a:lt1>
        <a:sysClr val="window" lastClr="FFFFFF"/>
      </a:lt1>
      <a:dk2>
        <a:srgbClr val="000000"/>
      </a:dk2>
      <a:lt2>
        <a:srgbClr val="D9DEE6"/>
      </a:lt2>
      <a:accent1>
        <a:srgbClr val="FFC72C"/>
      </a:accent1>
      <a:accent2>
        <a:srgbClr val="C8102E"/>
      </a:accent2>
      <a:accent3>
        <a:srgbClr val="DC4405"/>
      </a:accent3>
      <a:accent4>
        <a:srgbClr val="00B140"/>
      </a:accent4>
      <a:accent5>
        <a:srgbClr val="009CDE"/>
      </a:accent5>
      <a:accent6>
        <a:srgbClr val="85714D"/>
      </a:accent6>
      <a:hlink>
        <a:srgbClr val="009CDE"/>
      </a:hlink>
      <a:folHlink>
        <a:srgbClr val="98A4AE"/>
      </a:folHlink>
    </a:clrScheme>
    <a:fontScheme name="DH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algn="l">
          <a:defRPr dirty="0"/>
        </a:defPPr>
      </a:lstStyle>
    </a:txDef>
  </a:objectDefaults>
  <a:extraClrSchemeLst/>
  <a:extLst>
    <a:ext uri="{05A4C25C-085E-4340-85A3-A5531E510DB2}">
      <thm15:themeFamily xmlns:thm15="http://schemas.microsoft.com/office/thememl/2012/main" name="TF16411175_Green pitch deck_AAS_v4" id="{7774237F-020F-43A5-B912-064E6C199417}" vid="{D87B7C14-9379-4774-A3D4-9FA5066AD9EB}"/>
    </a:ext>
  </a:extLst>
</a:theme>
</file>

<file path=ppt/theme/theme2.xml><?xml version="1.0" encoding="utf-8"?>
<a:theme xmlns:a="http://schemas.openxmlformats.org/drawingml/2006/main" name="DHE PowerPoint">
  <a:themeElements>
    <a:clrScheme name="Custom 2">
      <a:dk1>
        <a:sysClr val="windowText" lastClr="000000"/>
      </a:dk1>
      <a:lt1>
        <a:sysClr val="window" lastClr="FFFFFF"/>
      </a:lt1>
      <a:dk2>
        <a:srgbClr val="001F5B"/>
      </a:dk2>
      <a:lt2>
        <a:srgbClr val="EAECEE"/>
      </a:lt2>
      <a:accent1>
        <a:srgbClr val="CF0A2C"/>
      </a:accent1>
      <a:accent2>
        <a:srgbClr val="F37121"/>
      </a:accent2>
      <a:accent3>
        <a:srgbClr val="FFC627"/>
      </a:accent3>
      <a:accent4>
        <a:srgbClr val="00AF41"/>
      </a:accent4>
      <a:accent5>
        <a:srgbClr val="009BDE"/>
      </a:accent5>
      <a:accent6>
        <a:srgbClr val="8D734A"/>
      </a:accent6>
      <a:hlink>
        <a:srgbClr val="7030A0"/>
      </a:hlink>
      <a:folHlink>
        <a:srgbClr val="99A4AD"/>
      </a:folHlink>
    </a:clrScheme>
    <a:fontScheme name="DHE">
      <a:majorFont>
        <a:latin typeface="Segoe UI Bold"/>
        <a:ea typeface=""/>
        <a:cs typeface=""/>
      </a:majorFont>
      <a:minorFont>
        <a:latin typeface="Segoe U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DHE PowerPoint 2017.potx" id="{E07B9D51-7A1B-445F-BE90-03D726D2647E}" vid="{A3B9CE9F-B01A-4D15-BC8D-DAC2DD44910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1463</Words>
  <Application>Microsoft Office PowerPoint</Application>
  <PresentationFormat>On-screen Show (4:3)</PresentationFormat>
  <Paragraphs>189</Paragraphs>
  <Slides>20</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Arial</vt:lpstr>
      <vt:lpstr>Calibri</vt:lpstr>
      <vt:lpstr>Corbel</vt:lpstr>
      <vt:lpstr>Franklin Gothic Demi</vt:lpstr>
      <vt:lpstr>Segoe UI</vt:lpstr>
      <vt:lpstr>Segoe UI Bold</vt:lpstr>
      <vt:lpstr>Times New Roman</vt:lpstr>
      <vt:lpstr>Wingdings</vt:lpstr>
      <vt:lpstr>Wingdings 2</vt:lpstr>
      <vt:lpstr>Wingdings 3</vt:lpstr>
      <vt:lpstr>Office Theme</vt:lpstr>
      <vt:lpstr>DHE PowerPoint</vt:lpstr>
      <vt:lpstr>The Equity Agenda</vt:lpstr>
      <vt:lpstr>Equity Principles</vt:lpstr>
      <vt:lpstr>Equity Principles</vt:lpstr>
      <vt:lpstr>Participatory Leadership</vt:lpstr>
      <vt:lpstr>Participatory Leadership</vt:lpstr>
      <vt:lpstr>The New Undergraduate Experience</vt:lpstr>
      <vt:lpstr>What was The Undergraduate Experience ?</vt:lpstr>
      <vt:lpstr>What was The Undergraduate Experience ?</vt:lpstr>
      <vt:lpstr>Why is it time to re-imagine the UE?</vt:lpstr>
      <vt:lpstr>A New Framework with New Priorities</vt:lpstr>
      <vt:lpstr>NUE Committee Membership</vt:lpstr>
      <vt:lpstr>Committees and Structure</vt:lpstr>
      <vt:lpstr>What could a new version look like?</vt:lpstr>
      <vt:lpstr>PowerPoint Presentation</vt:lpstr>
      <vt:lpstr>Equity Agenda Policy and Program Audit</vt:lpstr>
      <vt:lpstr>Policy &amp; Program Audit</vt:lpstr>
      <vt:lpstr>Sample Prompts</vt:lpstr>
      <vt:lpstr>Sample Prompts</vt:lpstr>
      <vt:lpstr>Sample Prompts</vt:lpstr>
      <vt:lpstr>Policy Audit Learning Community Structure and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2021-02-08T14:45:04Z</dcterms:created>
  <dcterms:modified xsi:type="dcterms:W3CDTF">2021-02-08T14:45:22Z</dcterms:modified>
</cp:coreProperties>
</file>